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28" r:id="rId2"/>
    <p:sldId id="453" r:id="rId3"/>
    <p:sldId id="430" r:id="rId4"/>
    <p:sldId id="429" r:id="rId5"/>
    <p:sldId id="432" r:id="rId6"/>
    <p:sldId id="433" r:id="rId7"/>
    <p:sldId id="454" r:id="rId8"/>
    <p:sldId id="459" r:id="rId9"/>
    <p:sldId id="458" r:id="rId10"/>
    <p:sldId id="463" r:id="rId11"/>
    <p:sldId id="448" r:id="rId12"/>
    <p:sldId id="455" r:id="rId13"/>
    <p:sldId id="435" r:id="rId14"/>
    <p:sldId id="438" r:id="rId15"/>
    <p:sldId id="439" r:id="rId16"/>
    <p:sldId id="441" r:id="rId17"/>
    <p:sldId id="442" r:id="rId18"/>
    <p:sldId id="450" r:id="rId19"/>
    <p:sldId id="456" r:id="rId20"/>
    <p:sldId id="446" r:id="rId21"/>
    <p:sldId id="449" r:id="rId22"/>
    <p:sldId id="451" r:id="rId23"/>
    <p:sldId id="452" r:id="rId24"/>
    <p:sldId id="427" r:id="rId25"/>
    <p:sldId id="462" r:id="rId26"/>
    <p:sldId id="460" r:id="rId27"/>
    <p:sldId id="46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9600"/>
    <a:srgbClr val="106B40"/>
    <a:srgbClr val="F3F3F3"/>
    <a:srgbClr val="F3F1ED"/>
    <a:srgbClr val="F6F4F0"/>
    <a:srgbClr val="0F6A3F"/>
    <a:srgbClr val="F0EEEC"/>
    <a:srgbClr val="FFF6ED"/>
    <a:srgbClr val="D7F5F8"/>
    <a:srgbClr val="B1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FCAE9-413D-4CFE-9F85-BD623FC901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7A4AD6-DBC4-4441-9EED-3BA56EDAEF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DB3D3E-BBF1-4E75-9EBE-106100DF3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831A-9B46-42EC-9D31-70C544E35586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4CDD93-5059-40F3-9DDD-374A5BA07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41CB8-C05A-456F-BDEE-85846D382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BA19-BBA1-402C-8E86-E7EA3376E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202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617C3-2C90-4916-872B-C8D29F68B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4C20E8-A505-4D31-9317-62E3C59D7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B9EBD5-1640-4545-A5BC-6FA0DF609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831A-9B46-42EC-9D31-70C544E35586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A12E3-7F86-4F0F-AE4B-5B657D5CE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18D064-61B6-4844-9BF5-2B71E8753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BA19-BBA1-402C-8E86-E7EA3376E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5760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14455A-F77C-4C99-8FF9-05FBF2AC2C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0EBFB8-F908-41C4-A6AB-FF1BCC56BE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F34679-6C36-4E35-8AF4-A30DC724E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831A-9B46-42EC-9D31-70C544E35586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82743-5DF1-4038-9ED7-3CB60D55A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0DE72A-B536-4118-9D9B-364A11BEA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BA19-BBA1-402C-8E86-E7EA3376E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617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BA948-79ED-4C95-A310-26405804A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184C7-2753-47F8-852F-145553767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A7B46-12A2-4D51-9CF1-6EA598ED1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831A-9B46-42EC-9D31-70C544E35586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2D58A-638B-4047-A5D1-2EBA03F16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1997F-E90B-4274-B749-323565CB4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BA19-BBA1-402C-8E86-E7EA3376E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686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31A89-5FAE-4FDB-AF0F-149BB065C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28BB76-53F8-4651-B7D0-7D7FCD3F7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EE4D2-A8C5-49CD-857D-68C50F936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831A-9B46-42EC-9D31-70C544E35586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3EBA7-8993-4707-AED7-9FEBA1CC9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6BD02-6ECC-4140-A0BC-E37ADFDC6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BA19-BBA1-402C-8E86-E7EA3376E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2862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A91CE-8AF7-4B7C-9029-DA90A5628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9F808-B240-4DE7-BEFF-38258A8D27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194B2C-AAA8-4BEC-8B2C-775EC05FE3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5042B8-05B5-4988-B92D-092B71F1B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831A-9B46-42EC-9D31-70C544E35586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B36B78-8D58-4C9C-8C6B-382DB26FC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D1AF8E-811F-468C-829F-E37DB9BCC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BA19-BBA1-402C-8E86-E7EA3376E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53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A4FE9-1A69-4542-B33F-F7A7F9DF2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0B7289-509B-4511-B6F5-564AD6D0E7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D5332-D270-4711-AAFA-2D1D93DAE1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480280-16F9-47E2-9BCB-176E0D0BDE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528E54-9F84-41DE-9687-FEB3227A75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A46294-024C-493B-8B91-DC3BE6148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831A-9B46-42EC-9D31-70C544E35586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AA70FA-97E2-43FF-A688-3FBFD78CB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8A1DD4-E7EA-426E-B667-F7DCAABC0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BA19-BBA1-402C-8E86-E7EA3376E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586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03BD2-4E22-4BA9-BDFA-443AC29C5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E744B1-3C7B-4F14-88F3-3107B34E5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831A-9B46-42EC-9D31-70C544E35586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EB2603-5EBF-4AB0-8B96-0B6C025C9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775F77-11B5-43E3-9B17-DB021E670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BA19-BBA1-402C-8E86-E7EA3376E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721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D095CF-E4E5-47FD-B153-B6D172D5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831A-9B46-42EC-9D31-70C544E35586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AEF438-E2F3-4CE1-8BA0-F37EAC769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3BC34D-4C14-428E-A930-1F876FBC4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BA19-BBA1-402C-8E86-E7EA3376E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374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F2035-66FC-467A-B134-1A7DD658F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7D606-7EEC-4F53-A95B-4CC25DA1E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36DEE1-5D27-416C-A774-5F8610A895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CA255C-33B7-47F9-BDC0-5FAE27070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831A-9B46-42EC-9D31-70C544E35586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0A5C63-2F54-435F-8332-7472B2933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FF5E7B-B4A9-4B1C-831D-5D67D5980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BA19-BBA1-402C-8E86-E7EA3376E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191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FFED4-B2D1-466F-82A6-70F5A29F5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77FE52-5BD9-4817-8E96-9ACD64EF4A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F64B11-499E-4D19-89DB-270BFE6C9A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1ED3FE-6D18-4D2A-BE30-B10BAE922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831A-9B46-42EC-9D31-70C544E35586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934BDA-B057-4BC5-A887-AF52A7FFD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0A4F1-38DB-47E5-836F-CF4769031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BA19-BBA1-402C-8E86-E7EA3376E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00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73BE8D-CE9F-4A6E-90BC-57318B222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4ABCB8-41B5-4BAC-80C3-E2B4CBC63E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F2147B-00F6-4FAC-837A-1CA137CB55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D831A-9B46-42EC-9D31-70C544E35586}" type="datetimeFigureOut">
              <a:rPr lang="en-GB" smtClean="0"/>
              <a:t>09/03/2021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C54C59-D466-40FD-A525-F9B0096E88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3C99D3-6C89-4037-A9AF-D249C1D557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CBA19-BBA1-402C-8E86-E7EA3376E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5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C35D815F-C7E5-4EF1-8F64-727E7C424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" y="0"/>
            <a:ext cx="12189149" cy="6858000"/>
          </a:xfrm>
          <a:prstGeom prst="rect">
            <a:avLst/>
          </a:prstGeom>
          <a:solidFill>
            <a:srgbClr val="B1EEEE"/>
          </a:solidFill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8E3CD531-7E33-49BC-92B5-72A3C055D8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" t="814" r="2091" b="23501"/>
          <a:stretch/>
        </p:blipFill>
        <p:spPr>
          <a:xfrm>
            <a:off x="9046584" y="3579473"/>
            <a:ext cx="2007239" cy="2025570"/>
          </a:xfrm>
          <a:prstGeom prst="roundRect">
            <a:avLst>
              <a:gd name="adj" fmla="val 1644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813866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3312306-8410-436F-8CB6-1E0C0EF71C0E}"/>
              </a:ext>
            </a:extLst>
          </p:cNvPr>
          <p:cNvGrpSpPr/>
          <p:nvPr/>
        </p:nvGrpSpPr>
        <p:grpSpPr>
          <a:xfrm>
            <a:off x="0" y="6140634"/>
            <a:ext cx="8323156" cy="717366"/>
            <a:chOff x="-108990" y="6201535"/>
            <a:chExt cx="8323156" cy="71736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24692DD-6D5A-4B32-86C9-A27D4457DE78}"/>
                </a:ext>
              </a:extLst>
            </p:cNvPr>
            <p:cNvSpPr txBox="1"/>
            <p:nvPr/>
          </p:nvSpPr>
          <p:spPr>
            <a:xfrm>
              <a:off x="3977831" y="6509453"/>
              <a:ext cx="42363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PATENTED TECHNOLOGY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6911EDC-75EF-4CCB-B467-EB63FB52A3B3}"/>
                </a:ext>
              </a:extLst>
            </p:cNvPr>
            <p:cNvGrpSpPr/>
            <p:nvPr/>
          </p:nvGrpSpPr>
          <p:grpSpPr>
            <a:xfrm>
              <a:off x="-108990" y="6201535"/>
              <a:ext cx="2991570" cy="717366"/>
              <a:chOff x="-108990" y="6201535"/>
              <a:chExt cx="2991570" cy="717366"/>
            </a:xfrm>
          </p:grpSpPr>
          <p:pic>
            <p:nvPicPr>
              <p:cNvPr id="11" name="Picture 10" descr="Logo&#10;&#10;Description automatically generated">
                <a:extLst>
                  <a:ext uri="{FF2B5EF4-FFF2-40B4-BE49-F238E27FC236}">
                    <a16:creationId xmlns:a16="http://schemas.microsoft.com/office/drawing/2014/main" id="{FF3B3D20-5B17-455B-87B1-AD41F214C3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5" t="814" r="2091" b="23501"/>
              <a:stretch/>
            </p:blipFill>
            <p:spPr>
              <a:xfrm>
                <a:off x="-108990" y="6201535"/>
                <a:ext cx="710874" cy="717366"/>
              </a:xfrm>
              <a:prstGeom prst="roundRect">
                <a:avLst>
                  <a:gd name="adj" fmla="val 16443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pic>
            <p:nvPicPr>
              <p:cNvPr id="12" name="Picture 11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912EB5F4-0EF8-4A28-80AF-08016D6D09B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028"/>
              <a:stretch/>
            </p:blipFill>
            <p:spPr>
              <a:xfrm>
                <a:off x="648184" y="6270985"/>
                <a:ext cx="2234396" cy="568226"/>
              </a:xfrm>
              <a:prstGeom prst="rect">
                <a:avLst/>
              </a:prstGeom>
            </p:spPr>
          </p:pic>
        </p:grpSp>
      </p:grpSp>
      <p:pic>
        <p:nvPicPr>
          <p:cNvPr id="14" name="Picture 13" descr="A picture containing meter, parking, sitting, parked&#10;&#10;Description automatically generated">
            <a:extLst>
              <a:ext uri="{FF2B5EF4-FFF2-40B4-BE49-F238E27FC236}">
                <a16:creationId xmlns:a16="http://schemas.microsoft.com/office/drawing/2014/main" id="{9F026A2D-1207-4742-8D41-A2A1A9AC57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880" y="917289"/>
            <a:ext cx="3019559" cy="4535741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704AA4E-A24C-413D-B8AF-ECEEE0EB8A70}"/>
              </a:ext>
            </a:extLst>
          </p:cNvPr>
          <p:cNvSpPr/>
          <p:nvPr/>
        </p:nvSpPr>
        <p:spPr>
          <a:xfrm>
            <a:off x="355600" y="1229360"/>
            <a:ext cx="8717280" cy="3911600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404041"/>
                </a:solidFill>
                <a:latin typeface="Futura Std Light"/>
              </a:rPr>
              <a:t>Fully automatic recognition of the applied country channel plan </a:t>
            </a:r>
            <a:br>
              <a:rPr lang="en-GB" sz="2000" dirty="0">
                <a:solidFill>
                  <a:srgbClr val="404041"/>
                </a:solidFill>
                <a:latin typeface="Futura Std Light"/>
              </a:rPr>
            </a:br>
            <a:endParaRPr lang="en-GB" sz="2000" dirty="0">
              <a:solidFill>
                <a:srgbClr val="404041"/>
              </a:solidFill>
              <a:latin typeface="Futura Std Light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404041"/>
                </a:solidFill>
                <a:latin typeface="Futura Std Light"/>
              </a:rPr>
              <a:t>SAW filters for LTE (4G or 5G) rejection on all inputs </a:t>
            </a:r>
            <a:br>
              <a:rPr lang="en-GB" sz="2000" dirty="0">
                <a:solidFill>
                  <a:srgbClr val="404041"/>
                </a:solidFill>
                <a:latin typeface="Futura Std Light"/>
              </a:rPr>
            </a:br>
            <a:endParaRPr lang="en-GB" sz="2000" dirty="0">
              <a:solidFill>
                <a:srgbClr val="404041"/>
              </a:solidFill>
              <a:latin typeface="Futura Std Light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404041"/>
                </a:solidFill>
                <a:latin typeface="Futura Std Light"/>
              </a:rPr>
              <a:t>Outdoor weatherproof mast-head housing </a:t>
            </a:r>
            <a:br>
              <a:rPr lang="en-GB" sz="2000" dirty="0">
                <a:solidFill>
                  <a:srgbClr val="404041"/>
                </a:solidFill>
                <a:latin typeface="Futura Std Light"/>
              </a:rPr>
            </a:br>
            <a:endParaRPr lang="en-GB" sz="2000" dirty="0">
              <a:solidFill>
                <a:srgbClr val="404041"/>
              </a:solidFill>
              <a:latin typeface="Futura Std Light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404041"/>
                </a:solidFill>
                <a:latin typeface="Futura Std Light"/>
              </a:rPr>
              <a:t>DC Power over coax </a:t>
            </a:r>
            <a:br>
              <a:rPr lang="en-GB" sz="2000" dirty="0">
                <a:solidFill>
                  <a:srgbClr val="404041"/>
                </a:solidFill>
                <a:latin typeface="Futura Std Light"/>
              </a:rPr>
            </a:br>
            <a:endParaRPr lang="en-GB" sz="2000" dirty="0">
              <a:solidFill>
                <a:srgbClr val="404041"/>
              </a:solidFill>
              <a:latin typeface="Futura Std Light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404041"/>
                </a:solidFill>
                <a:latin typeface="Futura Std Light"/>
              </a:rPr>
              <a:t>All ports ESD protected </a:t>
            </a:r>
            <a:endParaRPr lang="en-GB" sz="200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65EBED6-53AA-4089-8155-CE7C31ED28F4}"/>
              </a:ext>
            </a:extLst>
          </p:cNvPr>
          <p:cNvSpPr/>
          <p:nvPr/>
        </p:nvSpPr>
        <p:spPr>
          <a:xfrm>
            <a:off x="180274" y="131954"/>
            <a:ext cx="3554641" cy="569018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FEATURES</a:t>
            </a:r>
          </a:p>
        </p:txBody>
      </p:sp>
    </p:spTree>
    <p:extLst>
      <p:ext uri="{BB962C8B-B14F-4D97-AF65-F5344CB8AC3E}">
        <p14:creationId xmlns:p14="http://schemas.microsoft.com/office/powerpoint/2010/main" val="31790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508FE-C2A0-4B5C-A12F-21058B742085}"/>
              </a:ext>
            </a:extLst>
          </p:cNvPr>
          <p:cNvSpPr txBox="1"/>
          <p:nvPr/>
        </p:nvSpPr>
        <p:spPr>
          <a:xfrm>
            <a:off x="1278294" y="298580"/>
            <a:ext cx="6917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SPECS LEAFLET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9765CBF-CE6D-4D57-A721-A07593C8467F}"/>
              </a:ext>
            </a:extLst>
          </p:cNvPr>
          <p:cNvGrpSpPr/>
          <p:nvPr/>
        </p:nvGrpSpPr>
        <p:grpSpPr>
          <a:xfrm>
            <a:off x="0" y="6140634"/>
            <a:ext cx="8323156" cy="717366"/>
            <a:chOff x="-108990" y="6201535"/>
            <a:chExt cx="8323156" cy="71736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7D8C422-E00B-48B2-8CDC-FA21853B025B}"/>
                </a:ext>
              </a:extLst>
            </p:cNvPr>
            <p:cNvSpPr txBox="1"/>
            <p:nvPr/>
          </p:nvSpPr>
          <p:spPr>
            <a:xfrm>
              <a:off x="3977831" y="6509453"/>
              <a:ext cx="42363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PATENTED TECHNOLOGY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A9F19BD-C355-4DC1-8CD1-40616B69A2DA}"/>
                </a:ext>
              </a:extLst>
            </p:cNvPr>
            <p:cNvGrpSpPr/>
            <p:nvPr/>
          </p:nvGrpSpPr>
          <p:grpSpPr>
            <a:xfrm>
              <a:off x="-108990" y="6201535"/>
              <a:ext cx="2991570" cy="717366"/>
              <a:chOff x="-108990" y="6201535"/>
              <a:chExt cx="2991570" cy="717366"/>
            </a:xfrm>
          </p:grpSpPr>
          <p:pic>
            <p:nvPicPr>
              <p:cNvPr id="11" name="Picture 10" descr="Logo&#10;&#10;Description automatically generated">
                <a:extLst>
                  <a:ext uri="{FF2B5EF4-FFF2-40B4-BE49-F238E27FC236}">
                    <a16:creationId xmlns:a16="http://schemas.microsoft.com/office/drawing/2014/main" id="{1388CC30-C720-46F0-83C4-EE165E0BEDC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5" t="814" r="2091" b="23501"/>
              <a:stretch/>
            </p:blipFill>
            <p:spPr>
              <a:xfrm>
                <a:off x="-108990" y="6201535"/>
                <a:ext cx="710874" cy="717366"/>
              </a:xfrm>
              <a:prstGeom prst="roundRect">
                <a:avLst>
                  <a:gd name="adj" fmla="val 16443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pic>
            <p:nvPicPr>
              <p:cNvPr id="12" name="Picture 11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72B42CC0-1B15-47BA-80A6-EAD3DAE8281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028"/>
              <a:stretch/>
            </p:blipFill>
            <p:spPr>
              <a:xfrm>
                <a:off x="648184" y="6270985"/>
                <a:ext cx="2234396" cy="568226"/>
              </a:xfrm>
              <a:prstGeom prst="rect">
                <a:avLst/>
              </a:prstGeom>
            </p:spPr>
          </p:pic>
        </p:grp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13E5342-2E57-47A5-A06F-A642F7A7A9F1}"/>
              </a:ext>
            </a:extLst>
          </p:cNvPr>
          <p:cNvSpPr/>
          <p:nvPr/>
        </p:nvSpPr>
        <p:spPr>
          <a:xfrm>
            <a:off x="180274" y="131954"/>
            <a:ext cx="3554641" cy="569018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SPECS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CF2C571-87F0-42B2-9BD5-DF19748D5A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279168"/>
              </p:ext>
            </p:extLst>
          </p:nvPr>
        </p:nvGraphicFramePr>
        <p:xfrm>
          <a:off x="690878" y="1276505"/>
          <a:ext cx="10810239" cy="4418947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2397760">
                  <a:extLst>
                    <a:ext uri="{9D8B030D-6E8A-4147-A177-3AD203B41FA5}">
                      <a16:colId xmlns:a16="http://schemas.microsoft.com/office/drawing/2014/main" val="3314070021"/>
                    </a:ext>
                  </a:extLst>
                </a:gridCol>
                <a:gridCol w="771507">
                  <a:extLst>
                    <a:ext uri="{9D8B030D-6E8A-4147-A177-3AD203B41FA5}">
                      <a16:colId xmlns:a16="http://schemas.microsoft.com/office/drawing/2014/main" val="1457806823"/>
                    </a:ext>
                  </a:extLst>
                </a:gridCol>
                <a:gridCol w="1910243">
                  <a:extLst>
                    <a:ext uri="{9D8B030D-6E8A-4147-A177-3AD203B41FA5}">
                      <a16:colId xmlns:a16="http://schemas.microsoft.com/office/drawing/2014/main" val="2310087776"/>
                    </a:ext>
                  </a:extLst>
                </a:gridCol>
                <a:gridCol w="1910243">
                  <a:extLst>
                    <a:ext uri="{9D8B030D-6E8A-4147-A177-3AD203B41FA5}">
                      <a16:colId xmlns:a16="http://schemas.microsoft.com/office/drawing/2014/main" val="191037091"/>
                    </a:ext>
                  </a:extLst>
                </a:gridCol>
                <a:gridCol w="1910243">
                  <a:extLst>
                    <a:ext uri="{9D8B030D-6E8A-4147-A177-3AD203B41FA5}">
                      <a16:colId xmlns:a16="http://schemas.microsoft.com/office/drawing/2014/main" val="3202265600"/>
                    </a:ext>
                  </a:extLst>
                </a:gridCol>
                <a:gridCol w="1910243">
                  <a:extLst>
                    <a:ext uri="{9D8B030D-6E8A-4147-A177-3AD203B41FA5}">
                      <a16:colId xmlns:a16="http://schemas.microsoft.com/office/drawing/2014/main" val="2948682718"/>
                    </a:ext>
                  </a:extLst>
                </a:gridCol>
              </a:tblGrid>
              <a:tr h="2646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</a:rPr>
                        <a:t>Parameter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59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Unit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59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KIT7473L1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solidFill>
                      <a:srgbClr val="F59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KIT7474L1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solidFill>
                      <a:srgbClr val="F59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KIT7473L2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solidFill>
                      <a:srgbClr val="F59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KIT7474L2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59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933990"/>
                  </a:ext>
                </a:extLst>
              </a:tr>
              <a:tr h="2646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</a:rPr>
                        <a:t>Inputs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-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3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4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3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4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05848583"/>
                  </a:ext>
                </a:extLst>
              </a:tr>
              <a:tr h="12914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</a:rPr>
                        <a:t>LTE rejection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-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4G (&gt;CH60) 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4G (&gt;CH60) 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5G (&gt;CH48) 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5G (&gt;CH48)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0037303"/>
                  </a:ext>
                </a:extLst>
              </a:tr>
              <a:tr h="496243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Channel plan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-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VHF BIII + UHF  </a:t>
                      </a:r>
                    </a:p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Automatic channel plan selection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4361014"/>
                  </a:ext>
                </a:extLst>
              </a:tr>
              <a:tr h="2646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LTE band rejection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dB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&gt;40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0793108"/>
                  </a:ext>
                </a:extLst>
              </a:tr>
              <a:tr h="2646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Output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-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1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733829"/>
                  </a:ext>
                </a:extLst>
              </a:tr>
              <a:tr h="2646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Output Power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 err="1">
                          <a:effectLst/>
                        </a:rPr>
                        <a:t>dBµV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85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4518944"/>
                  </a:ext>
                </a:extLst>
              </a:tr>
              <a:tr h="2646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Frequency range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MHz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174 - 862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1649611"/>
                  </a:ext>
                </a:extLst>
              </a:tr>
              <a:tr h="404648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</a:rPr>
                        <a:t>LTE band Re-use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-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 L1 = CH61-69 (790MHz-862MHz) </a:t>
                      </a:r>
                    </a:p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Switch ON-OFF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L2 = CH49-69 (694MHz-862MHz) </a:t>
                      </a:r>
                    </a:p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Switch ON-OFF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13912"/>
                  </a:ext>
                </a:extLst>
              </a:tr>
              <a:tr h="2646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Adjacent channel isolation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dB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&gt;35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8686745"/>
                  </a:ext>
                </a:extLst>
              </a:tr>
              <a:tr h="2646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Input sensitivity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dBµV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minimum 40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317683"/>
                  </a:ext>
                </a:extLst>
              </a:tr>
              <a:tr h="2646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Power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-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it-IT" sz="1600" u="none" strike="noStrike" dirty="0">
                          <a:effectLst/>
                        </a:rPr>
                        <a:t>12V/300mA (DC over coax) (350mA - 4 in)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705749"/>
                  </a:ext>
                </a:extLst>
              </a:tr>
              <a:tr h="2646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Power Supply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-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External power supply (ref. 2437 - 2 out)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6637490"/>
                  </a:ext>
                </a:extLst>
              </a:tr>
              <a:tr h="2646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>
                          <a:effectLst/>
                        </a:rPr>
                        <a:t>Dimensions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mm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120 x 115 x 50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6154705"/>
                  </a:ext>
                </a:extLst>
              </a:tr>
              <a:tr h="2646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>
                          <a:effectLst/>
                        </a:rPr>
                        <a:t>Operating temperature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°C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-20 to +50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9793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2788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C35D815F-C7E5-4EF1-8F64-727E7C424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" y="0"/>
            <a:ext cx="12189149" cy="6858000"/>
          </a:xfrm>
          <a:prstGeom prst="rect">
            <a:avLst/>
          </a:prstGeom>
          <a:solidFill>
            <a:srgbClr val="B1EEEE"/>
          </a:solidFill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400DEE0-7E22-4924-A7F3-11FD8195F811}"/>
              </a:ext>
            </a:extLst>
          </p:cNvPr>
          <p:cNvSpPr/>
          <p:nvPr/>
        </p:nvSpPr>
        <p:spPr>
          <a:xfrm>
            <a:off x="6188598" y="2257063"/>
            <a:ext cx="5189318" cy="92597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PRODUCT INSTALLATION</a:t>
            </a:r>
          </a:p>
        </p:txBody>
      </p:sp>
    </p:spTree>
    <p:extLst>
      <p:ext uri="{BB962C8B-B14F-4D97-AF65-F5344CB8AC3E}">
        <p14:creationId xmlns:p14="http://schemas.microsoft.com/office/powerpoint/2010/main" val="2089797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E58F524D-0F68-4302-BFD2-7A4CA61F29BF}"/>
              </a:ext>
            </a:extLst>
          </p:cNvPr>
          <p:cNvCxnSpPr>
            <a:cxnSpLocks/>
          </p:cNvCxnSpPr>
          <p:nvPr/>
        </p:nvCxnSpPr>
        <p:spPr>
          <a:xfrm>
            <a:off x="8403468" y="3953186"/>
            <a:ext cx="0" cy="1685614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9734B68D-7F53-40BF-931C-9B0A7D100815}"/>
              </a:ext>
            </a:extLst>
          </p:cNvPr>
          <p:cNvCxnSpPr>
            <a:cxnSpLocks/>
          </p:cNvCxnSpPr>
          <p:nvPr/>
        </p:nvCxnSpPr>
        <p:spPr>
          <a:xfrm>
            <a:off x="11109140" y="2068901"/>
            <a:ext cx="0" cy="3958675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CB7AF1F-55AD-4B8E-9B62-7A9713305F85}"/>
              </a:ext>
            </a:extLst>
          </p:cNvPr>
          <p:cNvSpPr txBox="1"/>
          <p:nvPr/>
        </p:nvSpPr>
        <p:spPr>
          <a:xfrm>
            <a:off x="547626" y="1061085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E1772E"/>
                </a:solidFill>
              </a:rPr>
              <a:t>ANTENNA 1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307010C-FAA9-4941-A3BB-C344E03B179D}"/>
              </a:ext>
            </a:extLst>
          </p:cNvPr>
          <p:cNvCxnSpPr>
            <a:cxnSpLocks/>
          </p:cNvCxnSpPr>
          <p:nvPr/>
        </p:nvCxnSpPr>
        <p:spPr>
          <a:xfrm>
            <a:off x="720910" y="2482662"/>
            <a:ext cx="5957385" cy="0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551073-4998-4D25-8420-CEFE0AE349F3}"/>
              </a:ext>
            </a:extLst>
          </p:cNvPr>
          <p:cNvCxnSpPr>
            <a:cxnSpLocks/>
          </p:cNvCxnSpPr>
          <p:nvPr/>
        </p:nvCxnSpPr>
        <p:spPr>
          <a:xfrm>
            <a:off x="736022" y="2301575"/>
            <a:ext cx="0" cy="181087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3417970D-721A-48B2-8586-E2475C1B2B84}"/>
              </a:ext>
            </a:extLst>
          </p:cNvPr>
          <p:cNvSpPr/>
          <p:nvPr/>
        </p:nvSpPr>
        <p:spPr>
          <a:xfrm>
            <a:off x="3621581" y="1756526"/>
            <a:ext cx="90195" cy="5690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E4359DA-84D0-4C05-9929-16A88A22E112}"/>
              </a:ext>
            </a:extLst>
          </p:cNvPr>
          <p:cNvSpPr/>
          <p:nvPr/>
        </p:nvSpPr>
        <p:spPr>
          <a:xfrm>
            <a:off x="3734922" y="1589985"/>
            <a:ext cx="90195" cy="73555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823188-16CC-4C4F-A29D-5B1E998E64A9}"/>
              </a:ext>
            </a:extLst>
          </p:cNvPr>
          <p:cNvSpPr/>
          <p:nvPr/>
        </p:nvSpPr>
        <p:spPr>
          <a:xfrm>
            <a:off x="3853366" y="1999400"/>
            <a:ext cx="90195" cy="32614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C6BBAF9-3603-4254-9AF4-002AC7BD67A0}"/>
              </a:ext>
            </a:extLst>
          </p:cNvPr>
          <p:cNvSpPr/>
          <p:nvPr/>
        </p:nvSpPr>
        <p:spPr>
          <a:xfrm>
            <a:off x="3969466" y="1824126"/>
            <a:ext cx="90195" cy="5014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4AD4D98-0690-4DB6-8BEA-C55D4007628A}"/>
              </a:ext>
            </a:extLst>
          </p:cNvPr>
          <p:cNvSpPr/>
          <p:nvPr/>
        </p:nvSpPr>
        <p:spPr>
          <a:xfrm>
            <a:off x="4085566" y="1999400"/>
            <a:ext cx="90195" cy="32614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A017D70-9197-4F04-848B-7A19A739D8AB}"/>
              </a:ext>
            </a:extLst>
          </p:cNvPr>
          <p:cNvSpPr/>
          <p:nvPr/>
        </p:nvSpPr>
        <p:spPr>
          <a:xfrm>
            <a:off x="4201666" y="1698034"/>
            <a:ext cx="90195" cy="62750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F0DD552-AC78-4D14-BDAF-02B1CA4911EE}"/>
              </a:ext>
            </a:extLst>
          </p:cNvPr>
          <p:cNvSpPr/>
          <p:nvPr/>
        </p:nvSpPr>
        <p:spPr>
          <a:xfrm>
            <a:off x="4320110" y="1869463"/>
            <a:ext cx="90195" cy="456081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8809F8F-18F1-4B8A-9E1F-3FC65DA3F90B}"/>
              </a:ext>
            </a:extLst>
          </p:cNvPr>
          <p:cNvSpPr/>
          <p:nvPr/>
        </p:nvSpPr>
        <p:spPr>
          <a:xfrm>
            <a:off x="4436210" y="1814209"/>
            <a:ext cx="90195" cy="511335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6593266-A972-48C7-B48E-CD294C98383D}"/>
              </a:ext>
            </a:extLst>
          </p:cNvPr>
          <p:cNvSpPr/>
          <p:nvPr/>
        </p:nvSpPr>
        <p:spPr>
          <a:xfrm>
            <a:off x="4552310" y="2086038"/>
            <a:ext cx="90195" cy="23950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38450AE-C7C5-4A7D-9205-A481B42C40C7}"/>
              </a:ext>
            </a:extLst>
          </p:cNvPr>
          <p:cNvGrpSpPr/>
          <p:nvPr/>
        </p:nvGrpSpPr>
        <p:grpSpPr>
          <a:xfrm>
            <a:off x="6348630" y="804700"/>
            <a:ext cx="1740324" cy="1068417"/>
            <a:chOff x="5518814" y="3492594"/>
            <a:chExt cx="1740324" cy="1068417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28EBF889-9D94-4CAB-8F78-1C5E4721D0FB}"/>
                </a:ext>
              </a:extLst>
            </p:cNvPr>
            <p:cNvSpPr/>
            <p:nvPr/>
          </p:nvSpPr>
          <p:spPr>
            <a:xfrm>
              <a:off x="5518814" y="3492594"/>
              <a:ext cx="1740324" cy="106841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3B161B5-8315-465F-BB93-4AE21EAB4E6A}"/>
                </a:ext>
              </a:extLst>
            </p:cNvPr>
            <p:cNvSpPr/>
            <p:nvPr/>
          </p:nvSpPr>
          <p:spPr>
            <a:xfrm>
              <a:off x="5615721" y="3599866"/>
              <a:ext cx="1530093" cy="79461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Smart Amp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EDFAB82-B0BB-4AE5-AAF5-5675F3FCE9C5}"/>
                </a:ext>
              </a:extLst>
            </p:cNvPr>
            <p:cNvSpPr/>
            <p:nvPr/>
          </p:nvSpPr>
          <p:spPr>
            <a:xfrm>
              <a:off x="5746506" y="4263384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0188D657-CDB1-4713-B600-956CDC7D0DCF}"/>
                </a:ext>
              </a:extLst>
            </p:cNvPr>
            <p:cNvSpPr/>
            <p:nvPr/>
          </p:nvSpPr>
          <p:spPr>
            <a:xfrm>
              <a:off x="6008789" y="4264359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316BD73F-5849-4AAA-AE47-C45DEB251B9B}"/>
                </a:ext>
              </a:extLst>
            </p:cNvPr>
            <p:cNvSpPr/>
            <p:nvPr/>
          </p:nvSpPr>
          <p:spPr>
            <a:xfrm>
              <a:off x="6275067" y="4263384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001DE91-BE9E-40BD-96DF-80E13652A86E}"/>
                </a:ext>
              </a:extLst>
            </p:cNvPr>
            <p:cNvSpPr/>
            <p:nvPr/>
          </p:nvSpPr>
          <p:spPr>
            <a:xfrm>
              <a:off x="6803629" y="4261050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ABF52C73-8195-4A66-B24D-AE43117AB43D}"/>
              </a:ext>
            </a:extLst>
          </p:cNvPr>
          <p:cNvCxnSpPr>
            <a:cxnSpLocks/>
            <a:endCxn id="67" idx="2"/>
          </p:cNvCxnSpPr>
          <p:nvPr/>
        </p:nvCxnSpPr>
        <p:spPr>
          <a:xfrm flipV="1">
            <a:off x="6678295" y="1842343"/>
            <a:ext cx="0" cy="639308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ECC82FA-E7C6-494D-9FBE-5C2FA5F477BB}"/>
              </a:ext>
            </a:extLst>
          </p:cNvPr>
          <p:cNvCxnSpPr/>
          <p:nvPr/>
        </p:nvCxnSpPr>
        <p:spPr>
          <a:xfrm>
            <a:off x="3533775" y="2378754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0FF5B84B-E2D2-4EF2-B374-C8268FD154DE}"/>
              </a:ext>
            </a:extLst>
          </p:cNvPr>
          <p:cNvCxnSpPr>
            <a:cxnSpLocks/>
          </p:cNvCxnSpPr>
          <p:nvPr/>
        </p:nvCxnSpPr>
        <p:spPr>
          <a:xfrm flipV="1">
            <a:off x="3533775" y="1491211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DD82E2B-BF13-41DA-9067-77B1159CCC93}"/>
              </a:ext>
            </a:extLst>
          </p:cNvPr>
          <p:cNvGrpSpPr/>
          <p:nvPr/>
        </p:nvGrpSpPr>
        <p:grpSpPr>
          <a:xfrm>
            <a:off x="10240844" y="534949"/>
            <a:ext cx="1172520" cy="1534927"/>
            <a:chOff x="8581065" y="554782"/>
            <a:chExt cx="1172520" cy="1534927"/>
          </a:xfrm>
        </p:grpSpPr>
        <p:sp>
          <p:nvSpPr>
            <p:cNvPr id="6" name="Flowchart: Process 5">
              <a:extLst>
                <a:ext uri="{FF2B5EF4-FFF2-40B4-BE49-F238E27FC236}">
                  <a16:creationId xmlns:a16="http://schemas.microsoft.com/office/drawing/2014/main" id="{7655AC7B-F405-4875-8029-6BCA5AD51779}"/>
                </a:ext>
              </a:extLst>
            </p:cNvPr>
            <p:cNvSpPr/>
            <p:nvPr/>
          </p:nvSpPr>
          <p:spPr>
            <a:xfrm>
              <a:off x="8581065" y="554782"/>
              <a:ext cx="1172520" cy="1259427"/>
            </a:xfrm>
            <a:prstGeom prst="flowChartProcess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Flowchart: Connector 4">
              <a:extLst>
                <a:ext uri="{FF2B5EF4-FFF2-40B4-BE49-F238E27FC236}">
                  <a16:creationId xmlns:a16="http://schemas.microsoft.com/office/drawing/2014/main" id="{519B4B1D-CA37-4C8B-9AA1-7A6B90DB2C93}"/>
                </a:ext>
              </a:extLst>
            </p:cNvPr>
            <p:cNvSpPr/>
            <p:nvPr/>
          </p:nvSpPr>
          <p:spPr>
            <a:xfrm>
              <a:off x="8639811" y="644163"/>
              <a:ext cx="1082351" cy="1080664"/>
            </a:xfrm>
            <a:prstGeom prst="flowChartConnector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solidFill>
                    <a:schemeClr val="tx1"/>
                  </a:solidFill>
                </a:rPr>
                <a:t>Power</a:t>
              </a:r>
            </a:p>
            <a:p>
              <a:pPr algn="ctr"/>
              <a:r>
                <a:rPr lang="en-GB" sz="1600" dirty="0">
                  <a:solidFill>
                    <a:schemeClr val="tx1"/>
                  </a:solidFill>
                </a:rPr>
                <a:t>Supply</a:t>
              </a: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41D62FF3-ED28-4199-9DE9-9777F18185D8}"/>
                </a:ext>
              </a:extLst>
            </p:cNvPr>
            <p:cNvSpPr/>
            <p:nvPr/>
          </p:nvSpPr>
          <p:spPr>
            <a:xfrm>
              <a:off x="8810057" y="1821881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CA3B7FED-319D-47FF-B6E5-CD4F9295534B}"/>
                </a:ext>
              </a:extLst>
            </p:cNvPr>
            <p:cNvSpPr/>
            <p:nvPr/>
          </p:nvSpPr>
          <p:spPr>
            <a:xfrm>
              <a:off x="9072340" y="1822856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73EF92C0-6BAF-47D7-98D8-403E4D30B399}"/>
                </a:ext>
              </a:extLst>
            </p:cNvPr>
            <p:cNvSpPr/>
            <p:nvPr/>
          </p:nvSpPr>
          <p:spPr>
            <a:xfrm>
              <a:off x="9338618" y="1821881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E45453C-9EB7-4855-BEBF-5D2EF85B8647}"/>
              </a:ext>
            </a:extLst>
          </p:cNvPr>
          <p:cNvGrpSpPr/>
          <p:nvPr/>
        </p:nvGrpSpPr>
        <p:grpSpPr>
          <a:xfrm>
            <a:off x="7476353" y="5146807"/>
            <a:ext cx="1819428" cy="1429512"/>
            <a:chOff x="6848376" y="471048"/>
            <a:chExt cx="1819428" cy="1429512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C3854AB-BCA4-41F4-9D27-763321EB4D01}"/>
                </a:ext>
              </a:extLst>
            </p:cNvPr>
            <p:cNvSpPr/>
            <p:nvPr/>
          </p:nvSpPr>
          <p:spPr>
            <a:xfrm>
              <a:off x="6848376" y="471048"/>
              <a:ext cx="1819428" cy="12993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Flowchart: Manual Operation 18">
              <a:extLst>
                <a:ext uri="{FF2B5EF4-FFF2-40B4-BE49-F238E27FC236}">
                  <a16:creationId xmlns:a16="http://schemas.microsoft.com/office/drawing/2014/main" id="{C4FF1481-EF9E-495D-83DF-30F5048FD7F5}"/>
                </a:ext>
              </a:extLst>
            </p:cNvPr>
            <p:cNvSpPr/>
            <p:nvPr/>
          </p:nvSpPr>
          <p:spPr>
            <a:xfrm flipV="1">
              <a:off x="6848376" y="1770372"/>
              <a:ext cx="1819428" cy="130188"/>
            </a:xfrm>
            <a:prstGeom prst="flowChartManualOperati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lowchart: Process 19">
              <a:extLst>
                <a:ext uri="{FF2B5EF4-FFF2-40B4-BE49-F238E27FC236}">
                  <a16:creationId xmlns:a16="http://schemas.microsoft.com/office/drawing/2014/main" id="{6C25623E-A863-4396-A005-CAB4BAAE3F60}"/>
                </a:ext>
              </a:extLst>
            </p:cNvPr>
            <p:cNvSpPr/>
            <p:nvPr/>
          </p:nvSpPr>
          <p:spPr>
            <a:xfrm>
              <a:off x="6966820" y="550506"/>
              <a:ext cx="1617343" cy="1147528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TV1</a:t>
              </a: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CDB1019-867E-4082-8EBD-761CE95E450E}"/>
              </a:ext>
            </a:extLst>
          </p:cNvPr>
          <p:cNvGrpSpPr/>
          <p:nvPr/>
        </p:nvGrpSpPr>
        <p:grpSpPr>
          <a:xfrm>
            <a:off x="9919984" y="5146807"/>
            <a:ext cx="1819428" cy="1429512"/>
            <a:chOff x="6848376" y="471048"/>
            <a:chExt cx="1819428" cy="1429512"/>
          </a:xfrm>
        </p:grpSpPr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2D55B62B-06D3-4636-ADB4-4F4F0BE4976F}"/>
                </a:ext>
              </a:extLst>
            </p:cNvPr>
            <p:cNvSpPr/>
            <p:nvPr/>
          </p:nvSpPr>
          <p:spPr>
            <a:xfrm>
              <a:off x="6848376" y="471048"/>
              <a:ext cx="1819428" cy="12993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Flowchart: Manual Operation 111">
              <a:extLst>
                <a:ext uri="{FF2B5EF4-FFF2-40B4-BE49-F238E27FC236}">
                  <a16:creationId xmlns:a16="http://schemas.microsoft.com/office/drawing/2014/main" id="{151CA71D-F918-4596-BF9C-629F7173E00E}"/>
                </a:ext>
              </a:extLst>
            </p:cNvPr>
            <p:cNvSpPr/>
            <p:nvPr/>
          </p:nvSpPr>
          <p:spPr>
            <a:xfrm flipV="1">
              <a:off x="6848376" y="1770372"/>
              <a:ext cx="1819428" cy="130188"/>
            </a:xfrm>
            <a:prstGeom prst="flowChartManualOperati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Flowchart: Process 112">
              <a:extLst>
                <a:ext uri="{FF2B5EF4-FFF2-40B4-BE49-F238E27FC236}">
                  <a16:creationId xmlns:a16="http://schemas.microsoft.com/office/drawing/2014/main" id="{A9B60594-958F-4D25-A55F-8DC4C9CD1536}"/>
                </a:ext>
              </a:extLst>
            </p:cNvPr>
            <p:cNvSpPr/>
            <p:nvPr/>
          </p:nvSpPr>
          <p:spPr>
            <a:xfrm>
              <a:off x="6966820" y="550506"/>
              <a:ext cx="1617343" cy="1147528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TV2</a:t>
              </a:r>
            </a:p>
          </p:txBody>
        </p:sp>
      </p:grp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9C578C54-5AA9-4561-AFD5-318A0C9A0B22}"/>
              </a:ext>
            </a:extLst>
          </p:cNvPr>
          <p:cNvCxnSpPr>
            <a:cxnSpLocks/>
          </p:cNvCxnSpPr>
          <p:nvPr/>
        </p:nvCxnSpPr>
        <p:spPr>
          <a:xfrm>
            <a:off x="7755185" y="1837589"/>
            <a:ext cx="0" cy="644062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60CED7FE-ED87-4C31-8C61-32589348E5D2}"/>
              </a:ext>
            </a:extLst>
          </p:cNvPr>
          <p:cNvCxnSpPr>
            <a:cxnSpLocks/>
          </p:cNvCxnSpPr>
          <p:nvPr/>
        </p:nvCxnSpPr>
        <p:spPr>
          <a:xfrm flipV="1">
            <a:off x="7735682" y="2481651"/>
            <a:ext cx="3115060" cy="1118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393D6E5-45D5-4F87-B516-134A7A14DBE7}"/>
              </a:ext>
            </a:extLst>
          </p:cNvPr>
          <p:cNvCxnSpPr>
            <a:cxnSpLocks/>
          </p:cNvCxnSpPr>
          <p:nvPr/>
        </p:nvCxnSpPr>
        <p:spPr>
          <a:xfrm>
            <a:off x="10850742" y="2081738"/>
            <a:ext cx="0" cy="399913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5397E2F6-745E-4F8F-B2EB-15187C5479A0}"/>
              </a:ext>
            </a:extLst>
          </p:cNvPr>
          <p:cNvCxnSpPr>
            <a:cxnSpLocks/>
          </p:cNvCxnSpPr>
          <p:nvPr/>
        </p:nvCxnSpPr>
        <p:spPr>
          <a:xfrm>
            <a:off x="8403468" y="3971848"/>
            <a:ext cx="2168340" cy="1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5713FDFA-7741-48F8-AC05-DA31B7493A15}"/>
              </a:ext>
            </a:extLst>
          </p:cNvPr>
          <p:cNvCxnSpPr>
            <a:cxnSpLocks/>
          </p:cNvCxnSpPr>
          <p:nvPr/>
        </p:nvCxnSpPr>
        <p:spPr>
          <a:xfrm>
            <a:off x="10571808" y="2068901"/>
            <a:ext cx="0" cy="1905388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35282881-D16E-43B3-A17D-7B57B09DA5A0}"/>
              </a:ext>
            </a:extLst>
          </p:cNvPr>
          <p:cNvSpPr txBox="1"/>
          <p:nvPr/>
        </p:nvSpPr>
        <p:spPr>
          <a:xfrm>
            <a:off x="7306417" y="2220306"/>
            <a:ext cx="89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DC</a:t>
            </a:r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6A6D8129-441A-4556-B37B-56EE9E367FEF}"/>
              </a:ext>
            </a:extLst>
          </p:cNvPr>
          <p:cNvCxnSpPr>
            <a:cxnSpLocks/>
          </p:cNvCxnSpPr>
          <p:nvPr/>
        </p:nvCxnSpPr>
        <p:spPr>
          <a:xfrm flipV="1">
            <a:off x="7633445" y="1953024"/>
            <a:ext cx="0" cy="3010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Rectangle 178">
            <a:extLst>
              <a:ext uri="{FF2B5EF4-FFF2-40B4-BE49-F238E27FC236}">
                <a16:creationId xmlns:a16="http://schemas.microsoft.com/office/drawing/2014/main" id="{9EE6809D-57C4-4D21-A4D3-4081855748D1}"/>
              </a:ext>
            </a:extLst>
          </p:cNvPr>
          <p:cNvSpPr/>
          <p:nvPr/>
        </p:nvSpPr>
        <p:spPr>
          <a:xfrm>
            <a:off x="8698362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714FD79B-A416-419F-8A68-8A474279D27E}"/>
              </a:ext>
            </a:extLst>
          </p:cNvPr>
          <p:cNvSpPr/>
          <p:nvPr/>
        </p:nvSpPr>
        <p:spPr>
          <a:xfrm>
            <a:off x="8811703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2A2FBACB-4406-4AE0-8607-2DCF1A364A21}"/>
              </a:ext>
            </a:extLst>
          </p:cNvPr>
          <p:cNvSpPr/>
          <p:nvPr/>
        </p:nvSpPr>
        <p:spPr>
          <a:xfrm>
            <a:off x="8930147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8709C1A3-0E84-4660-BDAE-55AC80938B6E}"/>
              </a:ext>
            </a:extLst>
          </p:cNvPr>
          <p:cNvSpPr/>
          <p:nvPr/>
        </p:nvSpPr>
        <p:spPr>
          <a:xfrm>
            <a:off x="9046247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238F7B3E-6854-4BE1-83DA-5573D0771237}"/>
              </a:ext>
            </a:extLst>
          </p:cNvPr>
          <p:cNvSpPr/>
          <p:nvPr/>
        </p:nvSpPr>
        <p:spPr>
          <a:xfrm>
            <a:off x="9162347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0423D01B-4CD9-47C8-B599-655947A0C91A}"/>
              </a:ext>
            </a:extLst>
          </p:cNvPr>
          <p:cNvSpPr/>
          <p:nvPr/>
        </p:nvSpPr>
        <p:spPr>
          <a:xfrm>
            <a:off x="9278447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7C255C5B-6840-4E60-83A2-82228296274F}"/>
              </a:ext>
            </a:extLst>
          </p:cNvPr>
          <p:cNvSpPr/>
          <p:nvPr/>
        </p:nvSpPr>
        <p:spPr>
          <a:xfrm>
            <a:off x="9396891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0DCE0741-F600-409A-971A-54F353FF2DC1}"/>
              </a:ext>
            </a:extLst>
          </p:cNvPr>
          <p:cNvSpPr/>
          <p:nvPr/>
        </p:nvSpPr>
        <p:spPr>
          <a:xfrm>
            <a:off x="9512991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BC135BB7-4DE4-430B-8A92-2FA4F210F20C}"/>
              </a:ext>
            </a:extLst>
          </p:cNvPr>
          <p:cNvSpPr/>
          <p:nvPr/>
        </p:nvSpPr>
        <p:spPr>
          <a:xfrm>
            <a:off x="9629091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8" name="Straight Arrow Connector 187">
            <a:extLst>
              <a:ext uri="{FF2B5EF4-FFF2-40B4-BE49-F238E27FC236}">
                <a16:creationId xmlns:a16="http://schemas.microsoft.com/office/drawing/2014/main" id="{34287592-80C7-4155-B411-AD2303E4FBB4}"/>
              </a:ext>
            </a:extLst>
          </p:cNvPr>
          <p:cNvCxnSpPr>
            <a:cxnSpLocks/>
          </p:cNvCxnSpPr>
          <p:nvPr/>
        </p:nvCxnSpPr>
        <p:spPr>
          <a:xfrm>
            <a:off x="8624659" y="2396796"/>
            <a:ext cx="132917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Arrow Connector 188">
            <a:extLst>
              <a:ext uri="{FF2B5EF4-FFF2-40B4-BE49-F238E27FC236}">
                <a16:creationId xmlns:a16="http://schemas.microsoft.com/office/drawing/2014/main" id="{97CC524F-098D-4921-9B86-F0D77F6D089A}"/>
              </a:ext>
            </a:extLst>
          </p:cNvPr>
          <p:cNvCxnSpPr>
            <a:cxnSpLocks/>
          </p:cNvCxnSpPr>
          <p:nvPr/>
        </p:nvCxnSpPr>
        <p:spPr>
          <a:xfrm flipV="1">
            <a:off x="8624659" y="1509253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Rectangle 189">
            <a:extLst>
              <a:ext uri="{FF2B5EF4-FFF2-40B4-BE49-F238E27FC236}">
                <a16:creationId xmlns:a16="http://schemas.microsoft.com/office/drawing/2014/main" id="{8B989DDD-280D-4D23-AAFB-499932340746}"/>
              </a:ext>
            </a:extLst>
          </p:cNvPr>
          <p:cNvSpPr/>
          <p:nvPr/>
        </p:nvSpPr>
        <p:spPr>
          <a:xfrm>
            <a:off x="4665651" y="1738224"/>
            <a:ext cx="90195" cy="58731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D793B1-D97B-4E3A-85FD-21DB18D57165}"/>
              </a:ext>
            </a:extLst>
          </p:cNvPr>
          <p:cNvSpPr txBox="1"/>
          <p:nvPr/>
        </p:nvSpPr>
        <p:spPr>
          <a:xfrm>
            <a:off x="428263" y="219919"/>
            <a:ext cx="4237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How it works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9D13BE29-19FC-4702-964D-4F3A809F5ACA}"/>
              </a:ext>
            </a:extLst>
          </p:cNvPr>
          <p:cNvSpPr/>
          <p:nvPr/>
        </p:nvSpPr>
        <p:spPr>
          <a:xfrm>
            <a:off x="180274" y="131954"/>
            <a:ext cx="3554641" cy="569018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1 ANTENNA</a:t>
            </a: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DFD3748-812C-42A4-9FDD-1271AA6F13B4}"/>
              </a:ext>
            </a:extLst>
          </p:cNvPr>
          <p:cNvGrpSpPr/>
          <p:nvPr/>
        </p:nvGrpSpPr>
        <p:grpSpPr>
          <a:xfrm>
            <a:off x="0" y="6140634"/>
            <a:ext cx="8323156" cy="717366"/>
            <a:chOff x="-108990" y="6201535"/>
            <a:chExt cx="8323156" cy="717366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04BE1AB-B11C-454C-B0DB-39448E140B64}"/>
                </a:ext>
              </a:extLst>
            </p:cNvPr>
            <p:cNvSpPr txBox="1"/>
            <p:nvPr/>
          </p:nvSpPr>
          <p:spPr>
            <a:xfrm>
              <a:off x="3977831" y="6509453"/>
              <a:ext cx="42363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PATENTED TECHNOLOGY</a:t>
              </a: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06BF6972-CA69-40A0-83E3-F39133E0BDA4}"/>
                </a:ext>
              </a:extLst>
            </p:cNvPr>
            <p:cNvGrpSpPr/>
            <p:nvPr/>
          </p:nvGrpSpPr>
          <p:grpSpPr>
            <a:xfrm>
              <a:off x="-108990" y="6201535"/>
              <a:ext cx="2991570" cy="717366"/>
              <a:chOff x="-108990" y="6201535"/>
              <a:chExt cx="2991570" cy="717366"/>
            </a:xfrm>
          </p:grpSpPr>
          <p:pic>
            <p:nvPicPr>
              <p:cNvPr id="74" name="Picture 73" descr="Logo&#10;&#10;Description automatically generated">
                <a:extLst>
                  <a:ext uri="{FF2B5EF4-FFF2-40B4-BE49-F238E27FC236}">
                    <a16:creationId xmlns:a16="http://schemas.microsoft.com/office/drawing/2014/main" id="{060A77BA-7760-481D-802B-28498E39976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5" t="814" r="2091" b="23501"/>
              <a:stretch/>
            </p:blipFill>
            <p:spPr>
              <a:xfrm>
                <a:off x="-108990" y="6201535"/>
                <a:ext cx="710874" cy="717366"/>
              </a:xfrm>
              <a:prstGeom prst="roundRect">
                <a:avLst>
                  <a:gd name="adj" fmla="val 16443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pic>
            <p:nvPicPr>
              <p:cNvPr id="75" name="Picture 74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C8310A74-14D3-4B8D-B51C-E3006DD0FDE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028"/>
              <a:stretch/>
            </p:blipFill>
            <p:spPr>
              <a:xfrm>
                <a:off x="648184" y="6270985"/>
                <a:ext cx="2234396" cy="568226"/>
              </a:xfrm>
              <a:prstGeom prst="rect">
                <a:avLst/>
              </a:prstGeom>
            </p:spPr>
          </p:pic>
        </p:grpSp>
      </p:grpSp>
      <p:pic>
        <p:nvPicPr>
          <p:cNvPr id="76" name="Picture 75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8A83CDD1-A8D5-4B19-96D7-87F3999AA5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7367" y="1148298"/>
            <a:ext cx="2660377" cy="152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128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E58F524D-0F68-4302-BFD2-7A4CA61F29BF}"/>
              </a:ext>
            </a:extLst>
          </p:cNvPr>
          <p:cNvCxnSpPr>
            <a:cxnSpLocks/>
          </p:cNvCxnSpPr>
          <p:nvPr/>
        </p:nvCxnSpPr>
        <p:spPr>
          <a:xfrm>
            <a:off x="8403468" y="3953186"/>
            <a:ext cx="0" cy="1685614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9734B68D-7F53-40BF-931C-9B0A7D100815}"/>
              </a:ext>
            </a:extLst>
          </p:cNvPr>
          <p:cNvCxnSpPr>
            <a:cxnSpLocks/>
          </p:cNvCxnSpPr>
          <p:nvPr/>
        </p:nvCxnSpPr>
        <p:spPr>
          <a:xfrm>
            <a:off x="11109140" y="2068901"/>
            <a:ext cx="0" cy="3958675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CB7AF1F-55AD-4B8E-9B62-7A9713305F85}"/>
              </a:ext>
            </a:extLst>
          </p:cNvPr>
          <p:cNvSpPr txBox="1"/>
          <p:nvPr/>
        </p:nvSpPr>
        <p:spPr>
          <a:xfrm>
            <a:off x="547626" y="1061085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E1772E"/>
                </a:solidFill>
              </a:rPr>
              <a:t>ANTENNA 1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307010C-FAA9-4941-A3BB-C344E03B179D}"/>
              </a:ext>
            </a:extLst>
          </p:cNvPr>
          <p:cNvCxnSpPr>
            <a:cxnSpLocks/>
          </p:cNvCxnSpPr>
          <p:nvPr/>
        </p:nvCxnSpPr>
        <p:spPr>
          <a:xfrm>
            <a:off x="720910" y="2482662"/>
            <a:ext cx="5957385" cy="0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551073-4998-4D25-8420-CEFE0AE349F3}"/>
              </a:ext>
            </a:extLst>
          </p:cNvPr>
          <p:cNvCxnSpPr>
            <a:cxnSpLocks/>
          </p:cNvCxnSpPr>
          <p:nvPr/>
        </p:nvCxnSpPr>
        <p:spPr>
          <a:xfrm>
            <a:off x="736022" y="2301575"/>
            <a:ext cx="0" cy="181087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3417970D-721A-48B2-8586-E2475C1B2B84}"/>
              </a:ext>
            </a:extLst>
          </p:cNvPr>
          <p:cNvSpPr/>
          <p:nvPr/>
        </p:nvSpPr>
        <p:spPr>
          <a:xfrm>
            <a:off x="3621581" y="1756526"/>
            <a:ext cx="90195" cy="5690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E4359DA-84D0-4C05-9929-16A88A22E112}"/>
              </a:ext>
            </a:extLst>
          </p:cNvPr>
          <p:cNvSpPr/>
          <p:nvPr/>
        </p:nvSpPr>
        <p:spPr>
          <a:xfrm>
            <a:off x="3734922" y="1589985"/>
            <a:ext cx="90195" cy="73555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823188-16CC-4C4F-A29D-5B1E998E64A9}"/>
              </a:ext>
            </a:extLst>
          </p:cNvPr>
          <p:cNvSpPr/>
          <p:nvPr/>
        </p:nvSpPr>
        <p:spPr>
          <a:xfrm>
            <a:off x="3853366" y="1999400"/>
            <a:ext cx="90195" cy="32614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C6BBAF9-3603-4254-9AF4-002AC7BD67A0}"/>
              </a:ext>
            </a:extLst>
          </p:cNvPr>
          <p:cNvSpPr/>
          <p:nvPr/>
        </p:nvSpPr>
        <p:spPr>
          <a:xfrm>
            <a:off x="3969466" y="1824126"/>
            <a:ext cx="90195" cy="5014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4AD4D98-0690-4DB6-8BEA-C55D4007628A}"/>
              </a:ext>
            </a:extLst>
          </p:cNvPr>
          <p:cNvSpPr/>
          <p:nvPr/>
        </p:nvSpPr>
        <p:spPr>
          <a:xfrm>
            <a:off x="4085566" y="1999400"/>
            <a:ext cx="90195" cy="32614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A017D70-9197-4F04-848B-7A19A739D8AB}"/>
              </a:ext>
            </a:extLst>
          </p:cNvPr>
          <p:cNvSpPr/>
          <p:nvPr/>
        </p:nvSpPr>
        <p:spPr>
          <a:xfrm>
            <a:off x="4201666" y="1698034"/>
            <a:ext cx="90195" cy="62750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F0DD552-AC78-4D14-BDAF-02B1CA4911EE}"/>
              </a:ext>
            </a:extLst>
          </p:cNvPr>
          <p:cNvSpPr/>
          <p:nvPr/>
        </p:nvSpPr>
        <p:spPr>
          <a:xfrm>
            <a:off x="4320110" y="1869463"/>
            <a:ext cx="90195" cy="456081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8809F8F-18F1-4B8A-9E1F-3FC65DA3F90B}"/>
              </a:ext>
            </a:extLst>
          </p:cNvPr>
          <p:cNvSpPr/>
          <p:nvPr/>
        </p:nvSpPr>
        <p:spPr>
          <a:xfrm>
            <a:off x="4436210" y="1814209"/>
            <a:ext cx="90195" cy="511335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6593266-A972-48C7-B48E-CD294C98383D}"/>
              </a:ext>
            </a:extLst>
          </p:cNvPr>
          <p:cNvSpPr/>
          <p:nvPr/>
        </p:nvSpPr>
        <p:spPr>
          <a:xfrm>
            <a:off x="4552310" y="2086038"/>
            <a:ext cx="90195" cy="23950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38450AE-C7C5-4A7D-9205-A481B42C40C7}"/>
              </a:ext>
            </a:extLst>
          </p:cNvPr>
          <p:cNvGrpSpPr/>
          <p:nvPr/>
        </p:nvGrpSpPr>
        <p:grpSpPr>
          <a:xfrm>
            <a:off x="6348630" y="804700"/>
            <a:ext cx="1740324" cy="1068417"/>
            <a:chOff x="5518814" y="3492594"/>
            <a:chExt cx="1740324" cy="1068417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28EBF889-9D94-4CAB-8F78-1C5E4721D0FB}"/>
                </a:ext>
              </a:extLst>
            </p:cNvPr>
            <p:cNvSpPr/>
            <p:nvPr/>
          </p:nvSpPr>
          <p:spPr>
            <a:xfrm>
              <a:off x="5518814" y="3492594"/>
              <a:ext cx="1740324" cy="106841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3B161B5-8315-465F-BB93-4AE21EAB4E6A}"/>
                </a:ext>
              </a:extLst>
            </p:cNvPr>
            <p:cNvSpPr/>
            <p:nvPr/>
          </p:nvSpPr>
          <p:spPr>
            <a:xfrm>
              <a:off x="5615721" y="3599866"/>
              <a:ext cx="1530093" cy="79461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Smart Amp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EDFAB82-B0BB-4AE5-AAF5-5675F3FCE9C5}"/>
                </a:ext>
              </a:extLst>
            </p:cNvPr>
            <p:cNvSpPr/>
            <p:nvPr/>
          </p:nvSpPr>
          <p:spPr>
            <a:xfrm>
              <a:off x="5746506" y="4263384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0188D657-CDB1-4713-B600-956CDC7D0DCF}"/>
                </a:ext>
              </a:extLst>
            </p:cNvPr>
            <p:cNvSpPr/>
            <p:nvPr/>
          </p:nvSpPr>
          <p:spPr>
            <a:xfrm>
              <a:off x="6008789" y="4264359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316BD73F-5849-4AAA-AE47-C45DEB251B9B}"/>
                </a:ext>
              </a:extLst>
            </p:cNvPr>
            <p:cNvSpPr/>
            <p:nvPr/>
          </p:nvSpPr>
          <p:spPr>
            <a:xfrm>
              <a:off x="6275067" y="4263384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001DE91-BE9E-40BD-96DF-80E13652A86E}"/>
                </a:ext>
              </a:extLst>
            </p:cNvPr>
            <p:cNvSpPr/>
            <p:nvPr/>
          </p:nvSpPr>
          <p:spPr>
            <a:xfrm>
              <a:off x="6803629" y="4261050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ABF52C73-8195-4A66-B24D-AE43117AB43D}"/>
              </a:ext>
            </a:extLst>
          </p:cNvPr>
          <p:cNvCxnSpPr>
            <a:cxnSpLocks/>
            <a:endCxn id="67" idx="2"/>
          </p:cNvCxnSpPr>
          <p:nvPr/>
        </p:nvCxnSpPr>
        <p:spPr>
          <a:xfrm flipV="1">
            <a:off x="6678295" y="1842343"/>
            <a:ext cx="0" cy="639308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ECC82FA-E7C6-494D-9FBE-5C2FA5F477BB}"/>
              </a:ext>
            </a:extLst>
          </p:cNvPr>
          <p:cNvCxnSpPr>
            <a:cxnSpLocks/>
          </p:cNvCxnSpPr>
          <p:nvPr/>
        </p:nvCxnSpPr>
        <p:spPr>
          <a:xfrm>
            <a:off x="3533775" y="2378754"/>
            <a:ext cx="15868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0FF5B84B-E2D2-4EF2-B374-C8268FD154DE}"/>
              </a:ext>
            </a:extLst>
          </p:cNvPr>
          <p:cNvCxnSpPr>
            <a:cxnSpLocks/>
          </p:cNvCxnSpPr>
          <p:nvPr/>
        </p:nvCxnSpPr>
        <p:spPr>
          <a:xfrm flipV="1">
            <a:off x="3533775" y="1491211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DD82E2B-BF13-41DA-9067-77B1159CCC93}"/>
              </a:ext>
            </a:extLst>
          </p:cNvPr>
          <p:cNvGrpSpPr/>
          <p:nvPr/>
        </p:nvGrpSpPr>
        <p:grpSpPr>
          <a:xfrm>
            <a:off x="10240844" y="534949"/>
            <a:ext cx="1172520" cy="1534927"/>
            <a:chOff x="8581065" y="554782"/>
            <a:chExt cx="1172520" cy="1534927"/>
          </a:xfrm>
        </p:grpSpPr>
        <p:sp>
          <p:nvSpPr>
            <p:cNvPr id="6" name="Flowchart: Process 5">
              <a:extLst>
                <a:ext uri="{FF2B5EF4-FFF2-40B4-BE49-F238E27FC236}">
                  <a16:creationId xmlns:a16="http://schemas.microsoft.com/office/drawing/2014/main" id="{7655AC7B-F405-4875-8029-6BCA5AD51779}"/>
                </a:ext>
              </a:extLst>
            </p:cNvPr>
            <p:cNvSpPr/>
            <p:nvPr/>
          </p:nvSpPr>
          <p:spPr>
            <a:xfrm>
              <a:off x="8581065" y="554782"/>
              <a:ext cx="1172520" cy="1259427"/>
            </a:xfrm>
            <a:prstGeom prst="flowChartProcess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Flowchart: Connector 4">
              <a:extLst>
                <a:ext uri="{FF2B5EF4-FFF2-40B4-BE49-F238E27FC236}">
                  <a16:creationId xmlns:a16="http://schemas.microsoft.com/office/drawing/2014/main" id="{519B4B1D-CA37-4C8B-9AA1-7A6B90DB2C93}"/>
                </a:ext>
              </a:extLst>
            </p:cNvPr>
            <p:cNvSpPr/>
            <p:nvPr/>
          </p:nvSpPr>
          <p:spPr>
            <a:xfrm>
              <a:off x="8639811" y="644163"/>
              <a:ext cx="1082351" cy="1080664"/>
            </a:xfrm>
            <a:prstGeom prst="flowChartConnector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solidFill>
                    <a:schemeClr val="tx1"/>
                  </a:solidFill>
                </a:rPr>
                <a:t>Power</a:t>
              </a:r>
            </a:p>
            <a:p>
              <a:pPr algn="ctr"/>
              <a:r>
                <a:rPr lang="en-GB" sz="1600" dirty="0">
                  <a:solidFill>
                    <a:schemeClr val="tx1"/>
                  </a:solidFill>
                </a:rPr>
                <a:t>Supply</a:t>
              </a: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41D62FF3-ED28-4199-9DE9-9777F18185D8}"/>
                </a:ext>
              </a:extLst>
            </p:cNvPr>
            <p:cNvSpPr/>
            <p:nvPr/>
          </p:nvSpPr>
          <p:spPr>
            <a:xfrm>
              <a:off x="8810057" y="1821881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CA3B7FED-319D-47FF-B6E5-CD4F9295534B}"/>
                </a:ext>
              </a:extLst>
            </p:cNvPr>
            <p:cNvSpPr/>
            <p:nvPr/>
          </p:nvSpPr>
          <p:spPr>
            <a:xfrm>
              <a:off x="9072340" y="1822856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73EF92C0-6BAF-47D7-98D8-403E4D30B399}"/>
                </a:ext>
              </a:extLst>
            </p:cNvPr>
            <p:cNvSpPr/>
            <p:nvPr/>
          </p:nvSpPr>
          <p:spPr>
            <a:xfrm>
              <a:off x="9338618" y="1821881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E45453C-9EB7-4855-BEBF-5D2EF85B8647}"/>
              </a:ext>
            </a:extLst>
          </p:cNvPr>
          <p:cNvGrpSpPr/>
          <p:nvPr/>
        </p:nvGrpSpPr>
        <p:grpSpPr>
          <a:xfrm>
            <a:off x="7476353" y="5146807"/>
            <a:ext cx="1819428" cy="1429512"/>
            <a:chOff x="6848376" y="471048"/>
            <a:chExt cx="1819428" cy="1429512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C3854AB-BCA4-41F4-9D27-763321EB4D01}"/>
                </a:ext>
              </a:extLst>
            </p:cNvPr>
            <p:cNvSpPr/>
            <p:nvPr/>
          </p:nvSpPr>
          <p:spPr>
            <a:xfrm>
              <a:off x="6848376" y="471048"/>
              <a:ext cx="1819428" cy="12993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Flowchart: Manual Operation 18">
              <a:extLst>
                <a:ext uri="{FF2B5EF4-FFF2-40B4-BE49-F238E27FC236}">
                  <a16:creationId xmlns:a16="http://schemas.microsoft.com/office/drawing/2014/main" id="{C4FF1481-EF9E-495D-83DF-30F5048FD7F5}"/>
                </a:ext>
              </a:extLst>
            </p:cNvPr>
            <p:cNvSpPr/>
            <p:nvPr/>
          </p:nvSpPr>
          <p:spPr>
            <a:xfrm flipV="1">
              <a:off x="6848376" y="1770372"/>
              <a:ext cx="1819428" cy="130188"/>
            </a:xfrm>
            <a:prstGeom prst="flowChartManualOperati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lowchart: Process 19">
              <a:extLst>
                <a:ext uri="{FF2B5EF4-FFF2-40B4-BE49-F238E27FC236}">
                  <a16:creationId xmlns:a16="http://schemas.microsoft.com/office/drawing/2014/main" id="{6C25623E-A863-4396-A005-CAB4BAAE3F60}"/>
                </a:ext>
              </a:extLst>
            </p:cNvPr>
            <p:cNvSpPr/>
            <p:nvPr/>
          </p:nvSpPr>
          <p:spPr>
            <a:xfrm>
              <a:off x="6966820" y="550506"/>
              <a:ext cx="1617343" cy="1147528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TV1</a:t>
              </a: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CDB1019-867E-4082-8EBD-761CE95E450E}"/>
              </a:ext>
            </a:extLst>
          </p:cNvPr>
          <p:cNvGrpSpPr/>
          <p:nvPr/>
        </p:nvGrpSpPr>
        <p:grpSpPr>
          <a:xfrm>
            <a:off x="9919984" y="5146807"/>
            <a:ext cx="1819428" cy="1429512"/>
            <a:chOff x="6848376" y="471048"/>
            <a:chExt cx="1819428" cy="1429512"/>
          </a:xfrm>
        </p:grpSpPr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2D55B62B-06D3-4636-ADB4-4F4F0BE4976F}"/>
                </a:ext>
              </a:extLst>
            </p:cNvPr>
            <p:cNvSpPr/>
            <p:nvPr/>
          </p:nvSpPr>
          <p:spPr>
            <a:xfrm>
              <a:off x="6848376" y="471048"/>
              <a:ext cx="1819428" cy="12993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Flowchart: Manual Operation 111">
              <a:extLst>
                <a:ext uri="{FF2B5EF4-FFF2-40B4-BE49-F238E27FC236}">
                  <a16:creationId xmlns:a16="http://schemas.microsoft.com/office/drawing/2014/main" id="{151CA71D-F918-4596-BF9C-629F7173E00E}"/>
                </a:ext>
              </a:extLst>
            </p:cNvPr>
            <p:cNvSpPr/>
            <p:nvPr/>
          </p:nvSpPr>
          <p:spPr>
            <a:xfrm flipV="1">
              <a:off x="6848376" y="1770372"/>
              <a:ext cx="1819428" cy="130188"/>
            </a:xfrm>
            <a:prstGeom prst="flowChartManualOperati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Flowchart: Process 112">
              <a:extLst>
                <a:ext uri="{FF2B5EF4-FFF2-40B4-BE49-F238E27FC236}">
                  <a16:creationId xmlns:a16="http://schemas.microsoft.com/office/drawing/2014/main" id="{A9B60594-958F-4D25-A55F-8DC4C9CD1536}"/>
                </a:ext>
              </a:extLst>
            </p:cNvPr>
            <p:cNvSpPr/>
            <p:nvPr/>
          </p:nvSpPr>
          <p:spPr>
            <a:xfrm>
              <a:off x="6966820" y="550506"/>
              <a:ext cx="1617343" cy="1147528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TV2</a:t>
              </a:r>
            </a:p>
          </p:txBody>
        </p:sp>
      </p:grp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9C578C54-5AA9-4561-AFD5-318A0C9A0B22}"/>
              </a:ext>
            </a:extLst>
          </p:cNvPr>
          <p:cNvCxnSpPr>
            <a:cxnSpLocks/>
          </p:cNvCxnSpPr>
          <p:nvPr/>
        </p:nvCxnSpPr>
        <p:spPr>
          <a:xfrm>
            <a:off x="7755185" y="1837589"/>
            <a:ext cx="0" cy="644062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60CED7FE-ED87-4C31-8C61-32589348E5D2}"/>
              </a:ext>
            </a:extLst>
          </p:cNvPr>
          <p:cNvCxnSpPr>
            <a:cxnSpLocks/>
          </p:cNvCxnSpPr>
          <p:nvPr/>
        </p:nvCxnSpPr>
        <p:spPr>
          <a:xfrm flipV="1">
            <a:off x="7735682" y="2481651"/>
            <a:ext cx="3115060" cy="1118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393D6E5-45D5-4F87-B516-134A7A14DBE7}"/>
              </a:ext>
            </a:extLst>
          </p:cNvPr>
          <p:cNvCxnSpPr>
            <a:cxnSpLocks/>
          </p:cNvCxnSpPr>
          <p:nvPr/>
        </p:nvCxnSpPr>
        <p:spPr>
          <a:xfrm>
            <a:off x="10850742" y="2081738"/>
            <a:ext cx="0" cy="399913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5397E2F6-745E-4F8F-B2EB-15187C5479A0}"/>
              </a:ext>
            </a:extLst>
          </p:cNvPr>
          <p:cNvCxnSpPr>
            <a:cxnSpLocks/>
          </p:cNvCxnSpPr>
          <p:nvPr/>
        </p:nvCxnSpPr>
        <p:spPr>
          <a:xfrm>
            <a:off x="8403468" y="3971848"/>
            <a:ext cx="2168340" cy="1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5713FDFA-7741-48F8-AC05-DA31B7493A15}"/>
              </a:ext>
            </a:extLst>
          </p:cNvPr>
          <p:cNvCxnSpPr>
            <a:cxnSpLocks/>
          </p:cNvCxnSpPr>
          <p:nvPr/>
        </p:nvCxnSpPr>
        <p:spPr>
          <a:xfrm>
            <a:off x="10571808" y="2068901"/>
            <a:ext cx="0" cy="1905388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35282881-D16E-43B3-A17D-7B57B09DA5A0}"/>
              </a:ext>
            </a:extLst>
          </p:cNvPr>
          <p:cNvSpPr txBox="1"/>
          <p:nvPr/>
        </p:nvSpPr>
        <p:spPr>
          <a:xfrm>
            <a:off x="7306417" y="2220306"/>
            <a:ext cx="89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DC</a:t>
            </a:r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6A6D8129-441A-4556-B37B-56EE9E367FEF}"/>
              </a:ext>
            </a:extLst>
          </p:cNvPr>
          <p:cNvCxnSpPr>
            <a:cxnSpLocks/>
          </p:cNvCxnSpPr>
          <p:nvPr/>
        </p:nvCxnSpPr>
        <p:spPr>
          <a:xfrm flipV="1">
            <a:off x="7633445" y="1953024"/>
            <a:ext cx="0" cy="3010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Rectangle 178">
            <a:extLst>
              <a:ext uri="{FF2B5EF4-FFF2-40B4-BE49-F238E27FC236}">
                <a16:creationId xmlns:a16="http://schemas.microsoft.com/office/drawing/2014/main" id="{9EE6809D-57C4-4D21-A4D3-4081855748D1}"/>
              </a:ext>
            </a:extLst>
          </p:cNvPr>
          <p:cNvSpPr/>
          <p:nvPr/>
        </p:nvSpPr>
        <p:spPr>
          <a:xfrm>
            <a:off x="8698362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714FD79B-A416-419F-8A68-8A474279D27E}"/>
              </a:ext>
            </a:extLst>
          </p:cNvPr>
          <p:cNvSpPr/>
          <p:nvPr/>
        </p:nvSpPr>
        <p:spPr>
          <a:xfrm>
            <a:off x="8811703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2A2FBACB-4406-4AE0-8607-2DCF1A364A21}"/>
              </a:ext>
            </a:extLst>
          </p:cNvPr>
          <p:cNvSpPr/>
          <p:nvPr/>
        </p:nvSpPr>
        <p:spPr>
          <a:xfrm>
            <a:off x="8930147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8709C1A3-0E84-4660-BDAE-55AC80938B6E}"/>
              </a:ext>
            </a:extLst>
          </p:cNvPr>
          <p:cNvSpPr/>
          <p:nvPr/>
        </p:nvSpPr>
        <p:spPr>
          <a:xfrm>
            <a:off x="9046247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238F7B3E-6854-4BE1-83DA-5573D0771237}"/>
              </a:ext>
            </a:extLst>
          </p:cNvPr>
          <p:cNvSpPr/>
          <p:nvPr/>
        </p:nvSpPr>
        <p:spPr>
          <a:xfrm>
            <a:off x="9162347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0423D01B-4CD9-47C8-B599-655947A0C91A}"/>
              </a:ext>
            </a:extLst>
          </p:cNvPr>
          <p:cNvSpPr/>
          <p:nvPr/>
        </p:nvSpPr>
        <p:spPr>
          <a:xfrm>
            <a:off x="9278447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7C255C5B-6840-4E60-83A2-82228296274F}"/>
              </a:ext>
            </a:extLst>
          </p:cNvPr>
          <p:cNvSpPr/>
          <p:nvPr/>
        </p:nvSpPr>
        <p:spPr>
          <a:xfrm>
            <a:off x="9396891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0DCE0741-F600-409A-971A-54F353FF2DC1}"/>
              </a:ext>
            </a:extLst>
          </p:cNvPr>
          <p:cNvSpPr/>
          <p:nvPr/>
        </p:nvSpPr>
        <p:spPr>
          <a:xfrm>
            <a:off x="9512991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BC135BB7-4DE4-430B-8A92-2FA4F210F20C}"/>
              </a:ext>
            </a:extLst>
          </p:cNvPr>
          <p:cNvSpPr/>
          <p:nvPr/>
        </p:nvSpPr>
        <p:spPr>
          <a:xfrm>
            <a:off x="9629091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8" name="Straight Arrow Connector 187">
            <a:extLst>
              <a:ext uri="{FF2B5EF4-FFF2-40B4-BE49-F238E27FC236}">
                <a16:creationId xmlns:a16="http://schemas.microsoft.com/office/drawing/2014/main" id="{34287592-80C7-4155-B411-AD2303E4FBB4}"/>
              </a:ext>
            </a:extLst>
          </p:cNvPr>
          <p:cNvCxnSpPr>
            <a:cxnSpLocks/>
          </p:cNvCxnSpPr>
          <p:nvPr/>
        </p:nvCxnSpPr>
        <p:spPr>
          <a:xfrm>
            <a:off x="8624659" y="2396796"/>
            <a:ext cx="150232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Arrow Connector 188">
            <a:extLst>
              <a:ext uri="{FF2B5EF4-FFF2-40B4-BE49-F238E27FC236}">
                <a16:creationId xmlns:a16="http://schemas.microsoft.com/office/drawing/2014/main" id="{97CC524F-098D-4921-9B86-F0D77F6D089A}"/>
              </a:ext>
            </a:extLst>
          </p:cNvPr>
          <p:cNvCxnSpPr>
            <a:cxnSpLocks/>
          </p:cNvCxnSpPr>
          <p:nvPr/>
        </p:nvCxnSpPr>
        <p:spPr>
          <a:xfrm flipV="1">
            <a:off x="8624659" y="1509253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B73758FE-C288-4216-B70A-65FB51837A3B}"/>
              </a:ext>
            </a:extLst>
          </p:cNvPr>
          <p:cNvSpPr/>
          <p:nvPr/>
        </p:nvSpPr>
        <p:spPr>
          <a:xfrm>
            <a:off x="4665651" y="1417324"/>
            <a:ext cx="90195" cy="9082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F393C50-C495-4A9E-B206-8725F94E6501}"/>
              </a:ext>
            </a:extLst>
          </p:cNvPr>
          <p:cNvSpPr/>
          <p:nvPr/>
        </p:nvSpPr>
        <p:spPr>
          <a:xfrm>
            <a:off x="4767228" y="1417324"/>
            <a:ext cx="90195" cy="9082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5C1603-E1E2-4E1A-81C4-AC47161E6675}"/>
              </a:ext>
            </a:extLst>
          </p:cNvPr>
          <p:cNvSpPr txBox="1"/>
          <p:nvPr/>
        </p:nvSpPr>
        <p:spPr>
          <a:xfrm>
            <a:off x="4484475" y="846038"/>
            <a:ext cx="636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LTE1</a:t>
            </a: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F390965F-A124-49DA-8B0D-087D5D3F63B6}"/>
              </a:ext>
            </a:extLst>
          </p:cNvPr>
          <p:cNvSpPr/>
          <p:nvPr/>
        </p:nvSpPr>
        <p:spPr>
          <a:xfrm rot="16200000">
            <a:off x="4015067" y="761132"/>
            <a:ext cx="194342" cy="1024270"/>
          </a:xfrm>
          <a:prstGeom prst="rightBrace">
            <a:avLst>
              <a:gd name="adj1" fmla="val 8333"/>
              <a:gd name="adj2" fmla="val 3437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C73F141-8E75-4BDD-98BA-B373C4FF72D4}"/>
              </a:ext>
            </a:extLst>
          </p:cNvPr>
          <p:cNvSpPr txBox="1"/>
          <p:nvPr/>
        </p:nvSpPr>
        <p:spPr>
          <a:xfrm>
            <a:off x="3450477" y="771682"/>
            <a:ext cx="1002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CH21-60</a:t>
            </a:r>
          </a:p>
        </p:txBody>
      </p:sp>
      <p:sp>
        <p:nvSpPr>
          <p:cNvPr id="66" name="Right Brace 65">
            <a:extLst>
              <a:ext uri="{FF2B5EF4-FFF2-40B4-BE49-F238E27FC236}">
                <a16:creationId xmlns:a16="http://schemas.microsoft.com/office/drawing/2014/main" id="{3B56F1E2-56E3-4F97-A10B-75B63C6DE026}"/>
              </a:ext>
            </a:extLst>
          </p:cNvPr>
          <p:cNvSpPr/>
          <p:nvPr/>
        </p:nvSpPr>
        <p:spPr>
          <a:xfrm rot="16200000">
            <a:off x="4674613" y="1144133"/>
            <a:ext cx="194342" cy="24813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D99FD7EC-5630-4A59-802B-3DE33534DACE}"/>
              </a:ext>
            </a:extLst>
          </p:cNvPr>
          <p:cNvSpPr/>
          <p:nvPr/>
        </p:nvSpPr>
        <p:spPr>
          <a:xfrm>
            <a:off x="9735117" y="2304191"/>
            <a:ext cx="90195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231C894E-BF42-4E10-B603-F926EEBDE12A}"/>
              </a:ext>
            </a:extLst>
          </p:cNvPr>
          <p:cNvSpPr/>
          <p:nvPr/>
        </p:nvSpPr>
        <p:spPr>
          <a:xfrm>
            <a:off x="9836694" y="2304191"/>
            <a:ext cx="90195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8ABBE7-9A5E-4418-8D9E-1875DA318B82}"/>
              </a:ext>
            </a:extLst>
          </p:cNvPr>
          <p:cNvSpPr txBox="1"/>
          <p:nvPr/>
        </p:nvSpPr>
        <p:spPr>
          <a:xfrm>
            <a:off x="6445537" y="370885"/>
            <a:ext cx="1458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REF. 7473L1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E9307511-4B7E-41CE-8488-F50474CDD519}"/>
              </a:ext>
            </a:extLst>
          </p:cNvPr>
          <p:cNvSpPr/>
          <p:nvPr/>
        </p:nvSpPr>
        <p:spPr>
          <a:xfrm>
            <a:off x="180274" y="131954"/>
            <a:ext cx="3554641" cy="569018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LTE1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A716BB0-8CDB-4079-B815-C26B7091593B}"/>
              </a:ext>
            </a:extLst>
          </p:cNvPr>
          <p:cNvSpPr txBox="1"/>
          <p:nvPr/>
        </p:nvSpPr>
        <p:spPr>
          <a:xfrm>
            <a:off x="9575990" y="1041710"/>
            <a:ext cx="636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LTE1</a:t>
            </a:r>
          </a:p>
        </p:txBody>
      </p:sp>
      <p:sp>
        <p:nvSpPr>
          <p:cNvPr id="77" name="Right Brace 76">
            <a:extLst>
              <a:ext uri="{FF2B5EF4-FFF2-40B4-BE49-F238E27FC236}">
                <a16:creationId xmlns:a16="http://schemas.microsoft.com/office/drawing/2014/main" id="{95BA2F74-5CD2-4A4B-A56D-AB7BF5FBCAAE}"/>
              </a:ext>
            </a:extLst>
          </p:cNvPr>
          <p:cNvSpPr/>
          <p:nvPr/>
        </p:nvSpPr>
        <p:spPr>
          <a:xfrm rot="16200000">
            <a:off x="9106582" y="956804"/>
            <a:ext cx="194342" cy="1024270"/>
          </a:xfrm>
          <a:prstGeom prst="rightBrace">
            <a:avLst>
              <a:gd name="adj1" fmla="val 8333"/>
              <a:gd name="adj2" fmla="val 3437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4E3AFD4-8826-4ED0-9EE9-1A8F83F159BB}"/>
              </a:ext>
            </a:extLst>
          </p:cNvPr>
          <p:cNvSpPr txBox="1"/>
          <p:nvPr/>
        </p:nvSpPr>
        <p:spPr>
          <a:xfrm>
            <a:off x="8541992" y="967354"/>
            <a:ext cx="1002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CH21-60</a:t>
            </a:r>
          </a:p>
        </p:txBody>
      </p:sp>
      <p:sp>
        <p:nvSpPr>
          <p:cNvPr id="79" name="Right Brace 78">
            <a:extLst>
              <a:ext uri="{FF2B5EF4-FFF2-40B4-BE49-F238E27FC236}">
                <a16:creationId xmlns:a16="http://schemas.microsoft.com/office/drawing/2014/main" id="{8593D33B-99D3-4365-B8C4-01B76FB98D1A}"/>
              </a:ext>
            </a:extLst>
          </p:cNvPr>
          <p:cNvSpPr/>
          <p:nvPr/>
        </p:nvSpPr>
        <p:spPr>
          <a:xfrm rot="16200000">
            <a:off x="9766128" y="1339805"/>
            <a:ext cx="194342" cy="24813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AC7683A1-6F93-4A1E-B76E-3CE254FA277C}"/>
              </a:ext>
            </a:extLst>
          </p:cNvPr>
          <p:cNvSpPr/>
          <p:nvPr/>
        </p:nvSpPr>
        <p:spPr>
          <a:xfrm>
            <a:off x="217073" y="4201615"/>
            <a:ext cx="3554641" cy="1595290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</a:rPr>
              <a:t>LTE1 = LTE800 = 4G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</a:rPr>
              <a:t>Everything above 790MHz is filtered out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0484AC26-E95E-48F4-8923-DDA4713A9E78}"/>
              </a:ext>
            </a:extLst>
          </p:cNvPr>
          <p:cNvGrpSpPr/>
          <p:nvPr/>
        </p:nvGrpSpPr>
        <p:grpSpPr>
          <a:xfrm>
            <a:off x="0" y="6140634"/>
            <a:ext cx="8323156" cy="717366"/>
            <a:chOff x="-108990" y="6201535"/>
            <a:chExt cx="8323156" cy="717366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4C16264-3C01-414F-934C-8BF24234CAF6}"/>
                </a:ext>
              </a:extLst>
            </p:cNvPr>
            <p:cNvSpPr txBox="1"/>
            <p:nvPr/>
          </p:nvSpPr>
          <p:spPr>
            <a:xfrm>
              <a:off x="3977831" y="6509453"/>
              <a:ext cx="42363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PATENTED TECHNOLOGY</a:t>
              </a:r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9D61BCA9-3A46-4153-A768-D0A75DFF118A}"/>
                </a:ext>
              </a:extLst>
            </p:cNvPr>
            <p:cNvGrpSpPr/>
            <p:nvPr/>
          </p:nvGrpSpPr>
          <p:grpSpPr>
            <a:xfrm>
              <a:off x="-108990" y="6201535"/>
              <a:ext cx="2991570" cy="717366"/>
              <a:chOff x="-108990" y="6201535"/>
              <a:chExt cx="2991570" cy="717366"/>
            </a:xfrm>
          </p:grpSpPr>
          <p:pic>
            <p:nvPicPr>
              <p:cNvPr id="85" name="Picture 84" descr="Logo&#10;&#10;Description automatically generated">
                <a:extLst>
                  <a:ext uri="{FF2B5EF4-FFF2-40B4-BE49-F238E27FC236}">
                    <a16:creationId xmlns:a16="http://schemas.microsoft.com/office/drawing/2014/main" id="{BBA89CCE-4650-4EA4-96C7-9E6EF47713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5" t="814" r="2091" b="23501"/>
              <a:stretch/>
            </p:blipFill>
            <p:spPr>
              <a:xfrm>
                <a:off x="-108990" y="6201535"/>
                <a:ext cx="710874" cy="717366"/>
              </a:xfrm>
              <a:prstGeom prst="roundRect">
                <a:avLst>
                  <a:gd name="adj" fmla="val 16443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pic>
            <p:nvPicPr>
              <p:cNvPr id="86" name="Picture 85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D967A776-E797-4934-AC25-7521485DDC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028"/>
              <a:stretch/>
            </p:blipFill>
            <p:spPr>
              <a:xfrm>
                <a:off x="648184" y="6270985"/>
                <a:ext cx="2234396" cy="568226"/>
              </a:xfrm>
              <a:prstGeom prst="rect">
                <a:avLst/>
              </a:prstGeom>
            </p:spPr>
          </p:pic>
        </p:grpSp>
      </p:grpSp>
      <p:pic>
        <p:nvPicPr>
          <p:cNvPr id="88" name="Picture 87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BAA6CB76-A6CE-4AF8-8420-D4B62FF134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7367" y="1148298"/>
            <a:ext cx="2660377" cy="152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374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E58F524D-0F68-4302-BFD2-7A4CA61F29BF}"/>
              </a:ext>
            </a:extLst>
          </p:cNvPr>
          <p:cNvCxnSpPr>
            <a:cxnSpLocks/>
          </p:cNvCxnSpPr>
          <p:nvPr/>
        </p:nvCxnSpPr>
        <p:spPr>
          <a:xfrm>
            <a:off x="8403468" y="3953186"/>
            <a:ext cx="0" cy="1685614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9734B68D-7F53-40BF-931C-9B0A7D100815}"/>
              </a:ext>
            </a:extLst>
          </p:cNvPr>
          <p:cNvCxnSpPr>
            <a:cxnSpLocks/>
          </p:cNvCxnSpPr>
          <p:nvPr/>
        </p:nvCxnSpPr>
        <p:spPr>
          <a:xfrm>
            <a:off x="11109140" y="2068901"/>
            <a:ext cx="0" cy="3958675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CB7AF1F-55AD-4B8E-9B62-7A9713305F85}"/>
              </a:ext>
            </a:extLst>
          </p:cNvPr>
          <p:cNvSpPr txBox="1"/>
          <p:nvPr/>
        </p:nvSpPr>
        <p:spPr>
          <a:xfrm>
            <a:off x="547626" y="1061085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E1772E"/>
                </a:solidFill>
              </a:rPr>
              <a:t>ANTENNA 1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307010C-FAA9-4941-A3BB-C344E03B179D}"/>
              </a:ext>
            </a:extLst>
          </p:cNvPr>
          <p:cNvCxnSpPr>
            <a:cxnSpLocks/>
          </p:cNvCxnSpPr>
          <p:nvPr/>
        </p:nvCxnSpPr>
        <p:spPr>
          <a:xfrm>
            <a:off x="720910" y="2482662"/>
            <a:ext cx="5957385" cy="0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551073-4998-4D25-8420-CEFE0AE349F3}"/>
              </a:ext>
            </a:extLst>
          </p:cNvPr>
          <p:cNvCxnSpPr>
            <a:cxnSpLocks/>
          </p:cNvCxnSpPr>
          <p:nvPr/>
        </p:nvCxnSpPr>
        <p:spPr>
          <a:xfrm>
            <a:off x="736022" y="2301575"/>
            <a:ext cx="0" cy="181087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3417970D-721A-48B2-8586-E2475C1B2B84}"/>
              </a:ext>
            </a:extLst>
          </p:cNvPr>
          <p:cNvSpPr/>
          <p:nvPr/>
        </p:nvSpPr>
        <p:spPr>
          <a:xfrm>
            <a:off x="3621581" y="1756526"/>
            <a:ext cx="90195" cy="5690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E4359DA-84D0-4C05-9929-16A88A22E112}"/>
              </a:ext>
            </a:extLst>
          </p:cNvPr>
          <p:cNvSpPr/>
          <p:nvPr/>
        </p:nvSpPr>
        <p:spPr>
          <a:xfrm>
            <a:off x="3734922" y="1589985"/>
            <a:ext cx="90195" cy="73555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823188-16CC-4C4F-A29D-5B1E998E64A9}"/>
              </a:ext>
            </a:extLst>
          </p:cNvPr>
          <p:cNvSpPr/>
          <p:nvPr/>
        </p:nvSpPr>
        <p:spPr>
          <a:xfrm>
            <a:off x="3853366" y="1999400"/>
            <a:ext cx="90195" cy="32614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C6BBAF9-3603-4254-9AF4-002AC7BD67A0}"/>
              </a:ext>
            </a:extLst>
          </p:cNvPr>
          <p:cNvSpPr/>
          <p:nvPr/>
        </p:nvSpPr>
        <p:spPr>
          <a:xfrm>
            <a:off x="3969466" y="1824126"/>
            <a:ext cx="90195" cy="5014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4AD4D98-0690-4DB6-8BEA-C55D4007628A}"/>
              </a:ext>
            </a:extLst>
          </p:cNvPr>
          <p:cNvSpPr/>
          <p:nvPr/>
        </p:nvSpPr>
        <p:spPr>
          <a:xfrm>
            <a:off x="4085566" y="1999400"/>
            <a:ext cx="90195" cy="32614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A017D70-9197-4F04-848B-7A19A739D8AB}"/>
              </a:ext>
            </a:extLst>
          </p:cNvPr>
          <p:cNvSpPr/>
          <p:nvPr/>
        </p:nvSpPr>
        <p:spPr>
          <a:xfrm>
            <a:off x="4201666" y="1698034"/>
            <a:ext cx="90195" cy="62750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F0DD552-AC78-4D14-BDAF-02B1CA4911EE}"/>
              </a:ext>
            </a:extLst>
          </p:cNvPr>
          <p:cNvSpPr/>
          <p:nvPr/>
        </p:nvSpPr>
        <p:spPr>
          <a:xfrm>
            <a:off x="4320110" y="1417325"/>
            <a:ext cx="90195" cy="90822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8809F8F-18F1-4B8A-9E1F-3FC65DA3F90B}"/>
              </a:ext>
            </a:extLst>
          </p:cNvPr>
          <p:cNvSpPr/>
          <p:nvPr/>
        </p:nvSpPr>
        <p:spPr>
          <a:xfrm>
            <a:off x="4436210" y="1417325"/>
            <a:ext cx="90195" cy="90822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38450AE-C7C5-4A7D-9205-A481B42C40C7}"/>
              </a:ext>
            </a:extLst>
          </p:cNvPr>
          <p:cNvGrpSpPr/>
          <p:nvPr/>
        </p:nvGrpSpPr>
        <p:grpSpPr>
          <a:xfrm>
            <a:off x="6348630" y="804700"/>
            <a:ext cx="1740324" cy="1068417"/>
            <a:chOff x="5518814" y="3492594"/>
            <a:chExt cx="1740324" cy="1068417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28EBF889-9D94-4CAB-8F78-1C5E4721D0FB}"/>
                </a:ext>
              </a:extLst>
            </p:cNvPr>
            <p:cNvSpPr/>
            <p:nvPr/>
          </p:nvSpPr>
          <p:spPr>
            <a:xfrm>
              <a:off x="5518814" y="3492594"/>
              <a:ext cx="1740324" cy="106841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3B161B5-8315-465F-BB93-4AE21EAB4E6A}"/>
                </a:ext>
              </a:extLst>
            </p:cNvPr>
            <p:cNvSpPr/>
            <p:nvPr/>
          </p:nvSpPr>
          <p:spPr>
            <a:xfrm>
              <a:off x="5615721" y="3599866"/>
              <a:ext cx="1530093" cy="79461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Smart Amp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EDFAB82-B0BB-4AE5-AAF5-5675F3FCE9C5}"/>
                </a:ext>
              </a:extLst>
            </p:cNvPr>
            <p:cNvSpPr/>
            <p:nvPr/>
          </p:nvSpPr>
          <p:spPr>
            <a:xfrm>
              <a:off x="5746506" y="4263384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0188D657-CDB1-4713-B600-956CDC7D0DCF}"/>
                </a:ext>
              </a:extLst>
            </p:cNvPr>
            <p:cNvSpPr/>
            <p:nvPr/>
          </p:nvSpPr>
          <p:spPr>
            <a:xfrm>
              <a:off x="6008789" y="4264359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316BD73F-5849-4AAA-AE47-C45DEB251B9B}"/>
                </a:ext>
              </a:extLst>
            </p:cNvPr>
            <p:cNvSpPr/>
            <p:nvPr/>
          </p:nvSpPr>
          <p:spPr>
            <a:xfrm>
              <a:off x="6275067" y="4263384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001DE91-BE9E-40BD-96DF-80E13652A86E}"/>
                </a:ext>
              </a:extLst>
            </p:cNvPr>
            <p:cNvSpPr/>
            <p:nvPr/>
          </p:nvSpPr>
          <p:spPr>
            <a:xfrm>
              <a:off x="6803629" y="4261050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ABF52C73-8195-4A66-B24D-AE43117AB43D}"/>
              </a:ext>
            </a:extLst>
          </p:cNvPr>
          <p:cNvCxnSpPr>
            <a:cxnSpLocks/>
            <a:endCxn id="67" idx="2"/>
          </p:cNvCxnSpPr>
          <p:nvPr/>
        </p:nvCxnSpPr>
        <p:spPr>
          <a:xfrm flipV="1">
            <a:off x="6678295" y="1842343"/>
            <a:ext cx="0" cy="639308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ECC82FA-E7C6-494D-9FBE-5C2FA5F477BB}"/>
              </a:ext>
            </a:extLst>
          </p:cNvPr>
          <p:cNvCxnSpPr>
            <a:cxnSpLocks/>
          </p:cNvCxnSpPr>
          <p:nvPr/>
        </p:nvCxnSpPr>
        <p:spPr>
          <a:xfrm>
            <a:off x="3533775" y="2378754"/>
            <a:ext cx="15868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0FF5B84B-E2D2-4EF2-B374-C8268FD154DE}"/>
              </a:ext>
            </a:extLst>
          </p:cNvPr>
          <p:cNvCxnSpPr>
            <a:cxnSpLocks/>
          </p:cNvCxnSpPr>
          <p:nvPr/>
        </p:nvCxnSpPr>
        <p:spPr>
          <a:xfrm flipV="1">
            <a:off x="3533775" y="1491211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DD82E2B-BF13-41DA-9067-77B1159CCC93}"/>
              </a:ext>
            </a:extLst>
          </p:cNvPr>
          <p:cNvGrpSpPr/>
          <p:nvPr/>
        </p:nvGrpSpPr>
        <p:grpSpPr>
          <a:xfrm>
            <a:off x="10240844" y="534949"/>
            <a:ext cx="1172520" cy="1534927"/>
            <a:chOff x="8581065" y="554782"/>
            <a:chExt cx="1172520" cy="1534927"/>
          </a:xfrm>
        </p:grpSpPr>
        <p:sp>
          <p:nvSpPr>
            <p:cNvPr id="6" name="Flowchart: Process 5">
              <a:extLst>
                <a:ext uri="{FF2B5EF4-FFF2-40B4-BE49-F238E27FC236}">
                  <a16:creationId xmlns:a16="http://schemas.microsoft.com/office/drawing/2014/main" id="{7655AC7B-F405-4875-8029-6BCA5AD51779}"/>
                </a:ext>
              </a:extLst>
            </p:cNvPr>
            <p:cNvSpPr/>
            <p:nvPr/>
          </p:nvSpPr>
          <p:spPr>
            <a:xfrm>
              <a:off x="8581065" y="554782"/>
              <a:ext cx="1172520" cy="1259427"/>
            </a:xfrm>
            <a:prstGeom prst="flowChartProcess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Flowchart: Connector 4">
              <a:extLst>
                <a:ext uri="{FF2B5EF4-FFF2-40B4-BE49-F238E27FC236}">
                  <a16:creationId xmlns:a16="http://schemas.microsoft.com/office/drawing/2014/main" id="{519B4B1D-CA37-4C8B-9AA1-7A6B90DB2C93}"/>
                </a:ext>
              </a:extLst>
            </p:cNvPr>
            <p:cNvSpPr/>
            <p:nvPr/>
          </p:nvSpPr>
          <p:spPr>
            <a:xfrm>
              <a:off x="8639811" y="644163"/>
              <a:ext cx="1082351" cy="1080664"/>
            </a:xfrm>
            <a:prstGeom prst="flowChartConnector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solidFill>
                    <a:schemeClr val="tx1"/>
                  </a:solidFill>
                </a:rPr>
                <a:t>Power</a:t>
              </a:r>
            </a:p>
            <a:p>
              <a:pPr algn="ctr"/>
              <a:r>
                <a:rPr lang="en-GB" sz="1600" dirty="0">
                  <a:solidFill>
                    <a:schemeClr val="tx1"/>
                  </a:solidFill>
                </a:rPr>
                <a:t>Supply</a:t>
              </a: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41D62FF3-ED28-4199-9DE9-9777F18185D8}"/>
                </a:ext>
              </a:extLst>
            </p:cNvPr>
            <p:cNvSpPr/>
            <p:nvPr/>
          </p:nvSpPr>
          <p:spPr>
            <a:xfrm>
              <a:off x="8810057" y="1821881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CA3B7FED-319D-47FF-B6E5-CD4F9295534B}"/>
                </a:ext>
              </a:extLst>
            </p:cNvPr>
            <p:cNvSpPr/>
            <p:nvPr/>
          </p:nvSpPr>
          <p:spPr>
            <a:xfrm>
              <a:off x="9072340" y="1822856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73EF92C0-6BAF-47D7-98D8-403E4D30B399}"/>
                </a:ext>
              </a:extLst>
            </p:cNvPr>
            <p:cNvSpPr/>
            <p:nvPr/>
          </p:nvSpPr>
          <p:spPr>
            <a:xfrm>
              <a:off x="9338618" y="1821881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E45453C-9EB7-4855-BEBF-5D2EF85B8647}"/>
              </a:ext>
            </a:extLst>
          </p:cNvPr>
          <p:cNvGrpSpPr/>
          <p:nvPr/>
        </p:nvGrpSpPr>
        <p:grpSpPr>
          <a:xfrm>
            <a:off x="7476353" y="5146807"/>
            <a:ext cx="1819428" cy="1429512"/>
            <a:chOff x="6848376" y="471048"/>
            <a:chExt cx="1819428" cy="1429512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C3854AB-BCA4-41F4-9D27-763321EB4D01}"/>
                </a:ext>
              </a:extLst>
            </p:cNvPr>
            <p:cNvSpPr/>
            <p:nvPr/>
          </p:nvSpPr>
          <p:spPr>
            <a:xfrm>
              <a:off x="6848376" y="471048"/>
              <a:ext cx="1819428" cy="12993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Flowchart: Manual Operation 18">
              <a:extLst>
                <a:ext uri="{FF2B5EF4-FFF2-40B4-BE49-F238E27FC236}">
                  <a16:creationId xmlns:a16="http://schemas.microsoft.com/office/drawing/2014/main" id="{C4FF1481-EF9E-495D-83DF-30F5048FD7F5}"/>
                </a:ext>
              </a:extLst>
            </p:cNvPr>
            <p:cNvSpPr/>
            <p:nvPr/>
          </p:nvSpPr>
          <p:spPr>
            <a:xfrm flipV="1">
              <a:off x="6848376" y="1770372"/>
              <a:ext cx="1819428" cy="130188"/>
            </a:xfrm>
            <a:prstGeom prst="flowChartManualOperati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lowchart: Process 19">
              <a:extLst>
                <a:ext uri="{FF2B5EF4-FFF2-40B4-BE49-F238E27FC236}">
                  <a16:creationId xmlns:a16="http://schemas.microsoft.com/office/drawing/2014/main" id="{6C25623E-A863-4396-A005-CAB4BAAE3F60}"/>
                </a:ext>
              </a:extLst>
            </p:cNvPr>
            <p:cNvSpPr/>
            <p:nvPr/>
          </p:nvSpPr>
          <p:spPr>
            <a:xfrm>
              <a:off x="6966820" y="550506"/>
              <a:ext cx="1617343" cy="1147528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TV1</a:t>
              </a: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CDB1019-867E-4082-8EBD-761CE95E450E}"/>
              </a:ext>
            </a:extLst>
          </p:cNvPr>
          <p:cNvGrpSpPr/>
          <p:nvPr/>
        </p:nvGrpSpPr>
        <p:grpSpPr>
          <a:xfrm>
            <a:off x="9919984" y="5146807"/>
            <a:ext cx="1819428" cy="1429512"/>
            <a:chOff x="6848376" y="471048"/>
            <a:chExt cx="1819428" cy="1429512"/>
          </a:xfrm>
        </p:grpSpPr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2D55B62B-06D3-4636-ADB4-4F4F0BE4976F}"/>
                </a:ext>
              </a:extLst>
            </p:cNvPr>
            <p:cNvSpPr/>
            <p:nvPr/>
          </p:nvSpPr>
          <p:spPr>
            <a:xfrm>
              <a:off x="6848376" y="471048"/>
              <a:ext cx="1819428" cy="12993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Flowchart: Manual Operation 111">
              <a:extLst>
                <a:ext uri="{FF2B5EF4-FFF2-40B4-BE49-F238E27FC236}">
                  <a16:creationId xmlns:a16="http://schemas.microsoft.com/office/drawing/2014/main" id="{151CA71D-F918-4596-BF9C-629F7173E00E}"/>
                </a:ext>
              </a:extLst>
            </p:cNvPr>
            <p:cNvSpPr/>
            <p:nvPr/>
          </p:nvSpPr>
          <p:spPr>
            <a:xfrm flipV="1">
              <a:off x="6848376" y="1770372"/>
              <a:ext cx="1819428" cy="130188"/>
            </a:xfrm>
            <a:prstGeom prst="flowChartManualOperati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Flowchart: Process 112">
              <a:extLst>
                <a:ext uri="{FF2B5EF4-FFF2-40B4-BE49-F238E27FC236}">
                  <a16:creationId xmlns:a16="http://schemas.microsoft.com/office/drawing/2014/main" id="{A9B60594-958F-4D25-A55F-8DC4C9CD1536}"/>
                </a:ext>
              </a:extLst>
            </p:cNvPr>
            <p:cNvSpPr/>
            <p:nvPr/>
          </p:nvSpPr>
          <p:spPr>
            <a:xfrm>
              <a:off x="6966820" y="550506"/>
              <a:ext cx="1617343" cy="1147528"/>
            </a:xfrm>
            <a:prstGeom prst="flowChartProces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TV2</a:t>
              </a:r>
            </a:p>
          </p:txBody>
        </p:sp>
      </p:grp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9C578C54-5AA9-4561-AFD5-318A0C9A0B22}"/>
              </a:ext>
            </a:extLst>
          </p:cNvPr>
          <p:cNvCxnSpPr>
            <a:cxnSpLocks/>
          </p:cNvCxnSpPr>
          <p:nvPr/>
        </p:nvCxnSpPr>
        <p:spPr>
          <a:xfrm>
            <a:off x="7755185" y="1837589"/>
            <a:ext cx="0" cy="644062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60CED7FE-ED87-4C31-8C61-32589348E5D2}"/>
              </a:ext>
            </a:extLst>
          </p:cNvPr>
          <p:cNvCxnSpPr>
            <a:cxnSpLocks/>
          </p:cNvCxnSpPr>
          <p:nvPr/>
        </p:nvCxnSpPr>
        <p:spPr>
          <a:xfrm flipV="1">
            <a:off x="7735682" y="2481651"/>
            <a:ext cx="3115060" cy="1118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393D6E5-45D5-4F87-B516-134A7A14DBE7}"/>
              </a:ext>
            </a:extLst>
          </p:cNvPr>
          <p:cNvCxnSpPr>
            <a:cxnSpLocks/>
          </p:cNvCxnSpPr>
          <p:nvPr/>
        </p:nvCxnSpPr>
        <p:spPr>
          <a:xfrm>
            <a:off x="10850742" y="2081738"/>
            <a:ext cx="0" cy="399913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5397E2F6-745E-4F8F-B2EB-15187C5479A0}"/>
              </a:ext>
            </a:extLst>
          </p:cNvPr>
          <p:cNvCxnSpPr>
            <a:cxnSpLocks/>
          </p:cNvCxnSpPr>
          <p:nvPr/>
        </p:nvCxnSpPr>
        <p:spPr>
          <a:xfrm>
            <a:off x="8403468" y="3971848"/>
            <a:ext cx="2168340" cy="1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5713FDFA-7741-48F8-AC05-DA31B7493A15}"/>
              </a:ext>
            </a:extLst>
          </p:cNvPr>
          <p:cNvCxnSpPr>
            <a:cxnSpLocks/>
          </p:cNvCxnSpPr>
          <p:nvPr/>
        </p:nvCxnSpPr>
        <p:spPr>
          <a:xfrm>
            <a:off x="10571808" y="2068901"/>
            <a:ext cx="0" cy="1905388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35282881-D16E-43B3-A17D-7B57B09DA5A0}"/>
              </a:ext>
            </a:extLst>
          </p:cNvPr>
          <p:cNvSpPr txBox="1"/>
          <p:nvPr/>
        </p:nvSpPr>
        <p:spPr>
          <a:xfrm>
            <a:off x="7306417" y="2220306"/>
            <a:ext cx="89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DC</a:t>
            </a:r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6A6D8129-441A-4556-B37B-56EE9E367FEF}"/>
              </a:ext>
            </a:extLst>
          </p:cNvPr>
          <p:cNvCxnSpPr>
            <a:cxnSpLocks/>
          </p:cNvCxnSpPr>
          <p:nvPr/>
        </p:nvCxnSpPr>
        <p:spPr>
          <a:xfrm flipV="1">
            <a:off x="7633445" y="1953024"/>
            <a:ext cx="0" cy="3010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Rectangle 178">
            <a:extLst>
              <a:ext uri="{FF2B5EF4-FFF2-40B4-BE49-F238E27FC236}">
                <a16:creationId xmlns:a16="http://schemas.microsoft.com/office/drawing/2014/main" id="{9EE6809D-57C4-4D21-A4D3-4081855748D1}"/>
              </a:ext>
            </a:extLst>
          </p:cNvPr>
          <p:cNvSpPr/>
          <p:nvPr/>
        </p:nvSpPr>
        <p:spPr>
          <a:xfrm>
            <a:off x="8698362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714FD79B-A416-419F-8A68-8A474279D27E}"/>
              </a:ext>
            </a:extLst>
          </p:cNvPr>
          <p:cNvSpPr/>
          <p:nvPr/>
        </p:nvSpPr>
        <p:spPr>
          <a:xfrm>
            <a:off x="8811703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2A2FBACB-4406-4AE0-8607-2DCF1A364A21}"/>
              </a:ext>
            </a:extLst>
          </p:cNvPr>
          <p:cNvSpPr/>
          <p:nvPr/>
        </p:nvSpPr>
        <p:spPr>
          <a:xfrm>
            <a:off x="8930147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8709C1A3-0E84-4660-BDAE-55AC80938B6E}"/>
              </a:ext>
            </a:extLst>
          </p:cNvPr>
          <p:cNvSpPr/>
          <p:nvPr/>
        </p:nvSpPr>
        <p:spPr>
          <a:xfrm>
            <a:off x="9046247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238F7B3E-6854-4BE1-83DA-5573D0771237}"/>
              </a:ext>
            </a:extLst>
          </p:cNvPr>
          <p:cNvSpPr/>
          <p:nvPr/>
        </p:nvSpPr>
        <p:spPr>
          <a:xfrm>
            <a:off x="9162347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0423D01B-4CD9-47C8-B599-655947A0C91A}"/>
              </a:ext>
            </a:extLst>
          </p:cNvPr>
          <p:cNvSpPr/>
          <p:nvPr/>
        </p:nvSpPr>
        <p:spPr>
          <a:xfrm>
            <a:off x="9278447" y="1615195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7C255C5B-6840-4E60-83A2-82228296274F}"/>
              </a:ext>
            </a:extLst>
          </p:cNvPr>
          <p:cNvSpPr/>
          <p:nvPr/>
        </p:nvSpPr>
        <p:spPr>
          <a:xfrm>
            <a:off x="9396891" y="2305745"/>
            <a:ext cx="90195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0DCE0741-F600-409A-971A-54F353FF2DC1}"/>
              </a:ext>
            </a:extLst>
          </p:cNvPr>
          <p:cNvSpPr/>
          <p:nvPr/>
        </p:nvSpPr>
        <p:spPr>
          <a:xfrm>
            <a:off x="9512991" y="2305745"/>
            <a:ext cx="90195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8" name="Straight Arrow Connector 187">
            <a:extLst>
              <a:ext uri="{FF2B5EF4-FFF2-40B4-BE49-F238E27FC236}">
                <a16:creationId xmlns:a16="http://schemas.microsoft.com/office/drawing/2014/main" id="{34287592-80C7-4155-B411-AD2303E4FBB4}"/>
              </a:ext>
            </a:extLst>
          </p:cNvPr>
          <p:cNvCxnSpPr>
            <a:cxnSpLocks/>
          </p:cNvCxnSpPr>
          <p:nvPr/>
        </p:nvCxnSpPr>
        <p:spPr>
          <a:xfrm>
            <a:off x="8624659" y="2396796"/>
            <a:ext cx="150232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Arrow Connector 188">
            <a:extLst>
              <a:ext uri="{FF2B5EF4-FFF2-40B4-BE49-F238E27FC236}">
                <a16:creationId xmlns:a16="http://schemas.microsoft.com/office/drawing/2014/main" id="{97CC524F-098D-4921-9B86-F0D77F6D089A}"/>
              </a:ext>
            </a:extLst>
          </p:cNvPr>
          <p:cNvCxnSpPr>
            <a:cxnSpLocks/>
          </p:cNvCxnSpPr>
          <p:nvPr/>
        </p:nvCxnSpPr>
        <p:spPr>
          <a:xfrm flipV="1">
            <a:off x="8624659" y="1509253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25C1603-E1E2-4E1A-81C4-AC47161E6675}"/>
              </a:ext>
            </a:extLst>
          </p:cNvPr>
          <p:cNvSpPr txBox="1"/>
          <p:nvPr/>
        </p:nvSpPr>
        <p:spPr>
          <a:xfrm>
            <a:off x="4144799" y="873392"/>
            <a:ext cx="636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LTE2</a:t>
            </a: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F390965F-A124-49DA-8B0D-087D5D3F63B6}"/>
              </a:ext>
            </a:extLst>
          </p:cNvPr>
          <p:cNvSpPr/>
          <p:nvPr/>
        </p:nvSpPr>
        <p:spPr>
          <a:xfrm rot="16200000">
            <a:off x="3862936" y="913263"/>
            <a:ext cx="194342" cy="720007"/>
          </a:xfrm>
          <a:prstGeom prst="rightBrace">
            <a:avLst>
              <a:gd name="adj1" fmla="val 8333"/>
              <a:gd name="adj2" fmla="val 3437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C73F141-8E75-4BDD-98BA-B373C4FF72D4}"/>
              </a:ext>
            </a:extLst>
          </p:cNvPr>
          <p:cNvSpPr txBox="1"/>
          <p:nvPr/>
        </p:nvSpPr>
        <p:spPr>
          <a:xfrm>
            <a:off x="3289285" y="771882"/>
            <a:ext cx="1002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CH21-48</a:t>
            </a:r>
          </a:p>
        </p:txBody>
      </p:sp>
      <p:sp>
        <p:nvSpPr>
          <p:cNvPr id="66" name="Right Brace 65">
            <a:extLst>
              <a:ext uri="{FF2B5EF4-FFF2-40B4-BE49-F238E27FC236}">
                <a16:creationId xmlns:a16="http://schemas.microsoft.com/office/drawing/2014/main" id="{3B56F1E2-56E3-4F97-A10B-75B63C6DE026}"/>
              </a:ext>
            </a:extLst>
          </p:cNvPr>
          <p:cNvSpPr/>
          <p:nvPr/>
        </p:nvSpPr>
        <p:spPr>
          <a:xfrm rot="16200000">
            <a:off x="4333922" y="1176696"/>
            <a:ext cx="194342" cy="1906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6D6968F-FF88-4B32-9DC1-6BDD254E141E}"/>
              </a:ext>
            </a:extLst>
          </p:cNvPr>
          <p:cNvSpPr txBox="1"/>
          <p:nvPr/>
        </p:nvSpPr>
        <p:spPr>
          <a:xfrm>
            <a:off x="6445537" y="370885"/>
            <a:ext cx="1458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REF. 7473L2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125A9DB6-7833-4525-86E4-286C80F01B06}"/>
              </a:ext>
            </a:extLst>
          </p:cNvPr>
          <p:cNvSpPr/>
          <p:nvPr/>
        </p:nvSpPr>
        <p:spPr>
          <a:xfrm>
            <a:off x="180274" y="131954"/>
            <a:ext cx="3554641" cy="569018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LTE2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98DC064-AE69-432C-850D-F695C84BB0BD}"/>
              </a:ext>
            </a:extLst>
          </p:cNvPr>
          <p:cNvSpPr txBox="1"/>
          <p:nvPr/>
        </p:nvSpPr>
        <p:spPr>
          <a:xfrm>
            <a:off x="9198430" y="991805"/>
            <a:ext cx="636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LTE2</a:t>
            </a:r>
          </a:p>
        </p:txBody>
      </p:sp>
      <p:sp>
        <p:nvSpPr>
          <p:cNvPr id="64" name="Right Brace 63">
            <a:extLst>
              <a:ext uri="{FF2B5EF4-FFF2-40B4-BE49-F238E27FC236}">
                <a16:creationId xmlns:a16="http://schemas.microsoft.com/office/drawing/2014/main" id="{570349AC-5412-4C83-95BC-FAF1F70F307A}"/>
              </a:ext>
            </a:extLst>
          </p:cNvPr>
          <p:cNvSpPr/>
          <p:nvPr/>
        </p:nvSpPr>
        <p:spPr>
          <a:xfrm rot="16200000">
            <a:off x="8916567" y="1031676"/>
            <a:ext cx="194342" cy="720007"/>
          </a:xfrm>
          <a:prstGeom prst="rightBrace">
            <a:avLst>
              <a:gd name="adj1" fmla="val 8333"/>
              <a:gd name="adj2" fmla="val 3437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8C41BFA-6AB0-483E-A456-83C34DC87E23}"/>
              </a:ext>
            </a:extLst>
          </p:cNvPr>
          <p:cNvSpPr txBox="1"/>
          <p:nvPr/>
        </p:nvSpPr>
        <p:spPr>
          <a:xfrm>
            <a:off x="8342916" y="890295"/>
            <a:ext cx="1002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CH21-48</a:t>
            </a:r>
          </a:p>
        </p:txBody>
      </p:sp>
      <p:sp>
        <p:nvSpPr>
          <p:cNvPr id="74" name="Right Brace 73">
            <a:extLst>
              <a:ext uri="{FF2B5EF4-FFF2-40B4-BE49-F238E27FC236}">
                <a16:creationId xmlns:a16="http://schemas.microsoft.com/office/drawing/2014/main" id="{10DE9BAD-EC7E-44A1-879A-29740C84CCE1}"/>
              </a:ext>
            </a:extLst>
          </p:cNvPr>
          <p:cNvSpPr/>
          <p:nvPr/>
        </p:nvSpPr>
        <p:spPr>
          <a:xfrm rot="16200000">
            <a:off x="9387553" y="1295109"/>
            <a:ext cx="194342" cy="1906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5A8EF97C-AE80-4CB6-B3BA-6624359A0821}"/>
              </a:ext>
            </a:extLst>
          </p:cNvPr>
          <p:cNvSpPr/>
          <p:nvPr/>
        </p:nvSpPr>
        <p:spPr>
          <a:xfrm>
            <a:off x="217073" y="4201615"/>
            <a:ext cx="3554641" cy="1595290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</a:rPr>
              <a:t>LTE2 = LTE700 = 5G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</a:rPr>
              <a:t>Everything above 694MHz is filtered out</a:t>
            </a:r>
          </a:p>
        </p:txBody>
      </p:sp>
      <p:pic>
        <p:nvPicPr>
          <p:cNvPr id="86" name="Picture 85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8B5AA452-B444-4655-BD27-2FDFCB7A8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7367" y="1148298"/>
            <a:ext cx="2660377" cy="1521826"/>
          </a:xfrm>
          <a:prstGeom prst="rect">
            <a:avLst/>
          </a:prstGeom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2B1FF86B-8279-4FCD-A07F-C5A4B1A4FA0D}"/>
              </a:ext>
            </a:extLst>
          </p:cNvPr>
          <p:cNvGrpSpPr/>
          <p:nvPr/>
        </p:nvGrpSpPr>
        <p:grpSpPr>
          <a:xfrm>
            <a:off x="0" y="6140634"/>
            <a:ext cx="8323156" cy="717366"/>
            <a:chOff x="-108990" y="6201535"/>
            <a:chExt cx="8323156" cy="717366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6A697CC-EC92-43DE-8005-92A64D2B0A1A}"/>
                </a:ext>
              </a:extLst>
            </p:cNvPr>
            <p:cNvSpPr txBox="1"/>
            <p:nvPr/>
          </p:nvSpPr>
          <p:spPr>
            <a:xfrm>
              <a:off x="3977831" y="6509453"/>
              <a:ext cx="42363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PATENTED TECHNOLOGY</a:t>
              </a:r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81C91079-91CC-4A3E-BEB8-EB4381439460}"/>
                </a:ext>
              </a:extLst>
            </p:cNvPr>
            <p:cNvGrpSpPr/>
            <p:nvPr/>
          </p:nvGrpSpPr>
          <p:grpSpPr>
            <a:xfrm>
              <a:off x="-108990" y="6201535"/>
              <a:ext cx="2991570" cy="717366"/>
              <a:chOff x="-108990" y="6201535"/>
              <a:chExt cx="2991570" cy="717366"/>
            </a:xfrm>
          </p:grpSpPr>
          <p:pic>
            <p:nvPicPr>
              <p:cNvPr id="78" name="Picture 77" descr="Logo&#10;&#10;Description automatically generated">
                <a:extLst>
                  <a:ext uri="{FF2B5EF4-FFF2-40B4-BE49-F238E27FC236}">
                    <a16:creationId xmlns:a16="http://schemas.microsoft.com/office/drawing/2014/main" id="{2446D8A9-0581-4176-8A74-39E9D7D6E49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5" t="814" r="2091" b="23501"/>
              <a:stretch/>
            </p:blipFill>
            <p:spPr>
              <a:xfrm>
                <a:off x="-108990" y="6201535"/>
                <a:ext cx="710874" cy="717366"/>
              </a:xfrm>
              <a:prstGeom prst="roundRect">
                <a:avLst>
                  <a:gd name="adj" fmla="val 16443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pic>
            <p:nvPicPr>
              <p:cNvPr id="80" name="Picture 79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0333C598-1D50-45BF-8C39-B6490564550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028"/>
              <a:stretch/>
            </p:blipFill>
            <p:spPr>
              <a:xfrm>
                <a:off x="648184" y="6270985"/>
                <a:ext cx="2234396" cy="56822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97988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CB7AF1F-55AD-4B8E-9B62-7A9713305F85}"/>
              </a:ext>
            </a:extLst>
          </p:cNvPr>
          <p:cNvSpPr txBox="1"/>
          <p:nvPr/>
        </p:nvSpPr>
        <p:spPr>
          <a:xfrm>
            <a:off x="547626" y="1061085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E1772E"/>
                </a:solidFill>
              </a:rPr>
              <a:t>ANTENNA 1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307010C-FAA9-4941-A3BB-C344E03B179D}"/>
              </a:ext>
            </a:extLst>
          </p:cNvPr>
          <p:cNvCxnSpPr>
            <a:cxnSpLocks/>
          </p:cNvCxnSpPr>
          <p:nvPr/>
        </p:nvCxnSpPr>
        <p:spPr>
          <a:xfrm>
            <a:off x="720910" y="2482662"/>
            <a:ext cx="5957385" cy="0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551073-4998-4D25-8420-CEFE0AE349F3}"/>
              </a:ext>
            </a:extLst>
          </p:cNvPr>
          <p:cNvCxnSpPr>
            <a:cxnSpLocks/>
          </p:cNvCxnSpPr>
          <p:nvPr/>
        </p:nvCxnSpPr>
        <p:spPr>
          <a:xfrm>
            <a:off x="736022" y="2301575"/>
            <a:ext cx="0" cy="181087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3417970D-721A-48B2-8586-E2475C1B2B84}"/>
              </a:ext>
            </a:extLst>
          </p:cNvPr>
          <p:cNvSpPr/>
          <p:nvPr/>
        </p:nvSpPr>
        <p:spPr>
          <a:xfrm>
            <a:off x="3621581" y="1756526"/>
            <a:ext cx="90195" cy="5690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E4359DA-84D0-4C05-9929-16A88A22E112}"/>
              </a:ext>
            </a:extLst>
          </p:cNvPr>
          <p:cNvSpPr/>
          <p:nvPr/>
        </p:nvSpPr>
        <p:spPr>
          <a:xfrm>
            <a:off x="3734922" y="1589985"/>
            <a:ext cx="90195" cy="73555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823188-16CC-4C4F-A29D-5B1E998E64A9}"/>
              </a:ext>
            </a:extLst>
          </p:cNvPr>
          <p:cNvSpPr/>
          <p:nvPr/>
        </p:nvSpPr>
        <p:spPr>
          <a:xfrm>
            <a:off x="3853366" y="1999400"/>
            <a:ext cx="90195" cy="32614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C6BBAF9-3603-4254-9AF4-002AC7BD67A0}"/>
              </a:ext>
            </a:extLst>
          </p:cNvPr>
          <p:cNvSpPr/>
          <p:nvPr/>
        </p:nvSpPr>
        <p:spPr>
          <a:xfrm>
            <a:off x="3969466" y="1824126"/>
            <a:ext cx="90195" cy="5014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4AD4D98-0690-4DB6-8BEA-C55D4007628A}"/>
              </a:ext>
            </a:extLst>
          </p:cNvPr>
          <p:cNvSpPr/>
          <p:nvPr/>
        </p:nvSpPr>
        <p:spPr>
          <a:xfrm>
            <a:off x="4085566" y="1999400"/>
            <a:ext cx="90195" cy="32614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A017D70-9197-4F04-848B-7A19A739D8AB}"/>
              </a:ext>
            </a:extLst>
          </p:cNvPr>
          <p:cNvSpPr/>
          <p:nvPr/>
        </p:nvSpPr>
        <p:spPr>
          <a:xfrm>
            <a:off x="4201666" y="1698034"/>
            <a:ext cx="90195" cy="62750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F0DD552-AC78-4D14-BDAF-02B1CA4911EE}"/>
              </a:ext>
            </a:extLst>
          </p:cNvPr>
          <p:cNvSpPr/>
          <p:nvPr/>
        </p:nvSpPr>
        <p:spPr>
          <a:xfrm>
            <a:off x="4320110" y="1869463"/>
            <a:ext cx="90195" cy="456081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8809F8F-18F1-4B8A-9E1F-3FC65DA3F90B}"/>
              </a:ext>
            </a:extLst>
          </p:cNvPr>
          <p:cNvSpPr/>
          <p:nvPr/>
        </p:nvSpPr>
        <p:spPr>
          <a:xfrm>
            <a:off x="4436210" y="1814209"/>
            <a:ext cx="90195" cy="511335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6593266-A972-48C7-B48E-CD294C98383D}"/>
              </a:ext>
            </a:extLst>
          </p:cNvPr>
          <p:cNvSpPr/>
          <p:nvPr/>
        </p:nvSpPr>
        <p:spPr>
          <a:xfrm>
            <a:off x="4552310" y="2086038"/>
            <a:ext cx="90195" cy="23950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38450AE-C7C5-4A7D-9205-A481B42C40C7}"/>
              </a:ext>
            </a:extLst>
          </p:cNvPr>
          <p:cNvGrpSpPr/>
          <p:nvPr/>
        </p:nvGrpSpPr>
        <p:grpSpPr>
          <a:xfrm>
            <a:off x="6348630" y="804700"/>
            <a:ext cx="1740324" cy="1068417"/>
            <a:chOff x="5518814" y="3492594"/>
            <a:chExt cx="1740324" cy="1068417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28EBF889-9D94-4CAB-8F78-1C5E4721D0FB}"/>
                </a:ext>
              </a:extLst>
            </p:cNvPr>
            <p:cNvSpPr/>
            <p:nvPr/>
          </p:nvSpPr>
          <p:spPr>
            <a:xfrm>
              <a:off x="5518814" y="3492594"/>
              <a:ext cx="1740324" cy="106841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3B161B5-8315-465F-BB93-4AE21EAB4E6A}"/>
                </a:ext>
              </a:extLst>
            </p:cNvPr>
            <p:cNvSpPr/>
            <p:nvPr/>
          </p:nvSpPr>
          <p:spPr>
            <a:xfrm>
              <a:off x="5615721" y="3599866"/>
              <a:ext cx="1530093" cy="79461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Smart Amp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EDFAB82-B0BB-4AE5-AAF5-5675F3FCE9C5}"/>
                </a:ext>
              </a:extLst>
            </p:cNvPr>
            <p:cNvSpPr/>
            <p:nvPr/>
          </p:nvSpPr>
          <p:spPr>
            <a:xfrm>
              <a:off x="5746506" y="4263384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0188D657-CDB1-4713-B600-956CDC7D0DCF}"/>
                </a:ext>
              </a:extLst>
            </p:cNvPr>
            <p:cNvSpPr/>
            <p:nvPr/>
          </p:nvSpPr>
          <p:spPr>
            <a:xfrm>
              <a:off x="6008789" y="4264359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316BD73F-5849-4AAA-AE47-C45DEB251B9B}"/>
                </a:ext>
              </a:extLst>
            </p:cNvPr>
            <p:cNvSpPr/>
            <p:nvPr/>
          </p:nvSpPr>
          <p:spPr>
            <a:xfrm>
              <a:off x="6275067" y="4263384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001DE91-BE9E-40BD-96DF-80E13652A86E}"/>
                </a:ext>
              </a:extLst>
            </p:cNvPr>
            <p:cNvSpPr/>
            <p:nvPr/>
          </p:nvSpPr>
          <p:spPr>
            <a:xfrm>
              <a:off x="6803629" y="4261050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ABF52C73-8195-4A66-B24D-AE43117AB43D}"/>
              </a:ext>
            </a:extLst>
          </p:cNvPr>
          <p:cNvCxnSpPr>
            <a:cxnSpLocks/>
            <a:endCxn id="67" idx="2"/>
          </p:cNvCxnSpPr>
          <p:nvPr/>
        </p:nvCxnSpPr>
        <p:spPr>
          <a:xfrm flipV="1">
            <a:off x="6678295" y="1842343"/>
            <a:ext cx="0" cy="668447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ECC82FA-E7C6-494D-9FBE-5C2FA5F477BB}"/>
              </a:ext>
            </a:extLst>
          </p:cNvPr>
          <p:cNvCxnSpPr/>
          <p:nvPr/>
        </p:nvCxnSpPr>
        <p:spPr>
          <a:xfrm>
            <a:off x="3533775" y="2378754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0FF5B84B-E2D2-4EF2-B374-C8268FD154DE}"/>
              </a:ext>
            </a:extLst>
          </p:cNvPr>
          <p:cNvCxnSpPr>
            <a:cxnSpLocks/>
          </p:cNvCxnSpPr>
          <p:nvPr/>
        </p:nvCxnSpPr>
        <p:spPr>
          <a:xfrm flipV="1">
            <a:off x="3533775" y="1491211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9C578C54-5AA9-4561-AFD5-318A0C9A0B22}"/>
              </a:ext>
            </a:extLst>
          </p:cNvPr>
          <p:cNvCxnSpPr>
            <a:cxnSpLocks/>
          </p:cNvCxnSpPr>
          <p:nvPr/>
        </p:nvCxnSpPr>
        <p:spPr>
          <a:xfrm>
            <a:off x="7755185" y="1837589"/>
            <a:ext cx="0" cy="644062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60CED7FE-ED87-4C31-8C61-32589348E5D2}"/>
              </a:ext>
            </a:extLst>
          </p:cNvPr>
          <p:cNvCxnSpPr>
            <a:cxnSpLocks/>
          </p:cNvCxnSpPr>
          <p:nvPr/>
        </p:nvCxnSpPr>
        <p:spPr>
          <a:xfrm>
            <a:off x="7735682" y="2482769"/>
            <a:ext cx="3907678" cy="0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35282881-D16E-43B3-A17D-7B57B09DA5A0}"/>
              </a:ext>
            </a:extLst>
          </p:cNvPr>
          <p:cNvSpPr txBox="1"/>
          <p:nvPr/>
        </p:nvSpPr>
        <p:spPr>
          <a:xfrm>
            <a:off x="7306417" y="2220306"/>
            <a:ext cx="89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DC</a:t>
            </a:r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6A6D8129-441A-4556-B37B-56EE9E367FEF}"/>
              </a:ext>
            </a:extLst>
          </p:cNvPr>
          <p:cNvCxnSpPr>
            <a:cxnSpLocks/>
          </p:cNvCxnSpPr>
          <p:nvPr/>
        </p:nvCxnSpPr>
        <p:spPr>
          <a:xfrm flipV="1">
            <a:off x="7633445" y="1953024"/>
            <a:ext cx="0" cy="3010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Rectangle 189">
            <a:extLst>
              <a:ext uri="{FF2B5EF4-FFF2-40B4-BE49-F238E27FC236}">
                <a16:creationId xmlns:a16="http://schemas.microsoft.com/office/drawing/2014/main" id="{8B989DDD-280D-4D23-AAFB-499932340746}"/>
              </a:ext>
            </a:extLst>
          </p:cNvPr>
          <p:cNvSpPr/>
          <p:nvPr/>
        </p:nvSpPr>
        <p:spPr>
          <a:xfrm>
            <a:off x="4665651" y="1738224"/>
            <a:ext cx="90195" cy="58731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6B63D9F-D66E-42CB-BE58-BC6B6FE9571B}"/>
              </a:ext>
            </a:extLst>
          </p:cNvPr>
          <p:cNvSpPr txBox="1"/>
          <p:nvPr/>
        </p:nvSpPr>
        <p:spPr>
          <a:xfrm>
            <a:off x="547626" y="4362515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ANTENNA 3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60A2ADF1-FCB8-4E1E-878B-05B397715E72}"/>
              </a:ext>
            </a:extLst>
          </p:cNvPr>
          <p:cNvCxnSpPr>
            <a:cxnSpLocks/>
          </p:cNvCxnSpPr>
          <p:nvPr/>
        </p:nvCxnSpPr>
        <p:spPr>
          <a:xfrm>
            <a:off x="720910" y="4173330"/>
            <a:ext cx="6226390" cy="1538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8BEA0E07-3A4C-4565-B0F6-2651DB6BC52B}"/>
              </a:ext>
            </a:extLst>
          </p:cNvPr>
          <p:cNvCxnSpPr>
            <a:cxnSpLocks/>
          </p:cNvCxnSpPr>
          <p:nvPr/>
        </p:nvCxnSpPr>
        <p:spPr>
          <a:xfrm>
            <a:off x="734133" y="5782437"/>
            <a:ext cx="646941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D97DD65-1A81-4DE2-ABD5-EA92A984D7D8}"/>
              </a:ext>
            </a:extLst>
          </p:cNvPr>
          <p:cNvCxnSpPr>
            <a:cxnSpLocks/>
          </p:cNvCxnSpPr>
          <p:nvPr/>
        </p:nvCxnSpPr>
        <p:spPr>
          <a:xfrm flipV="1">
            <a:off x="734133" y="3935839"/>
            <a:ext cx="0" cy="25287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742FFE87-7F56-4366-A346-91595E655DF3}"/>
              </a:ext>
            </a:extLst>
          </p:cNvPr>
          <p:cNvCxnSpPr>
            <a:cxnSpLocks/>
          </p:cNvCxnSpPr>
          <p:nvPr/>
        </p:nvCxnSpPr>
        <p:spPr>
          <a:xfrm flipV="1">
            <a:off x="747356" y="5622389"/>
            <a:ext cx="0" cy="17452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A5BA5D60-005F-4A5E-A364-02E357BD7902}"/>
              </a:ext>
            </a:extLst>
          </p:cNvPr>
          <p:cNvSpPr/>
          <p:nvPr/>
        </p:nvSpPr>
        <p:spPr>
          <a:xfrm>
            <a:off x="4320851" y="3461551"/>
            <a:ext cx="90195" cy="5690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D898EFC-AB04-4238-8545-63E70055D254}"/>
              </a:ext>
            </a:extLst>
          </p:cNvPr>
          <p:cNvSpPr/>
          <p:nvPr/>
        </p:nvSpPr>
        <p:spPr>
          <a:xfrm>
            <a:off x="4434192" y="3295010"/>
            <a:ext cx="90195" cy="73555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57AFE4C2-6CCB-4D55-AE20-AEFAECA3E27A}"/>
              </a:ext>
            </a:extLst>
          </p:cNvPr>
          <p:cNvSpPr/>
          <p:nvPr/>
        </p:nvSpPr>
        <p:spPr>
          <a:xfrm>
            <a:off x="4552636" y="3704425"/>
            <a:ext cx="90195" cy="32614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38C1BFA-2C45-480E-94F7-88C12898CF19}"/>
              </a:ext>
            </a:extLst>
          </p:cNvPr>
          <p:cNvSpPr/>
          <p:nvPr/>
        </p:nvSpPr>
        <p:spPr>
          <a:xfrm>
            <a:off x="4090535" y="3529151"/>
            <a:ext cx="90195" cy="5014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F51576A8-1CAD-4E7C-B674-7405250BA349}"/>
              </a:ext>
            </a:extLst>
          </p:cNvPr>
          <p:cNvSpPr/>
          <p:nvPr/>
        </p:nvSpPr>
        <p:spPr>
          <a:xfrm>
            <a:off x="4206635" y="3704425"/>
            <a:ext cx="90195" cy="32614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521093E-458B-43EE-9BEF-87D0AB952D9B}"/>
              </a:ext>
            </a:extLst>
          </p:cNvPr>
          <p:cNvSpPr/>
          <p:nvPr/>
        </p:nvSpPr>
        <p:spPr>
          <a:xfrm>
            <a:off x="3625674" y="3403059"/>
            <a:ext cx="90195" cy="62750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533091A7-B30E-441F-A8F7-A582A14C0047}"/>
              </a:ext>
            </a:extLst>
          </p:cNvPr>
          <p:cNvSpPr/>
          <p:nvPr/>
        </p:nvSpPr>
        <p:spPr>
          <a:xfrm>
            <a:off x="3744118" y="3574488"/>
            <a:ext cx="90195" cy="45608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353ED0D-557E-4545-9D6A-0CBEC9386814}"/>
              </a:ext>
            </a:extLst>
          </p:cNvPr>
          <p:cNvSpPr/>
          <p:nvPr/>
        </p:nvSpPr>
        <p:spPr>
          <a:xfrm>
            <a:off x="3860218" y="3519234"/>
            <a:ext cx="90195" cy="51133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8EE4AFE7-3C3B-4597-8AB4-D23E27FC6A5D}"/>
              </a:ext>
            </a:extLst>
          </p:cNvPr>
          <p:cNvSpPr/>
          <p:nvPr/>
        </p:nvSpPr>
        <p:spPr>
          <a:xfrm>
            <a:off x="3976318" y="3791063"/>
            <a:ext cx="90195" cy="23950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D7FAEF7D-81CA-4FD0-AD46-50746EB5DCA6}"/>
              </a:ext>
            </a:extLst>
          </p:cNvPr>
          <p:cNvSpPr/>
          <p:nvPr/>
        </p:nvSpPr>
        <p:spPr>
          <a:xfrm>
            <a:off x="3621996" y="5080642"/>
            <a:ext cx="90195" cy="569017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E66ADD4A-7D01-4DEE-BCE4-ECBD521CEF6C}"/>
              </a:ext>
            </a:extLst>
          </p:cNvPr>
          <p:cNvSpPr/>
          <p:nvPr/>
        </p:nvSpPr>
        <p:spPr>
          <a:xfrm>
            <a:off x="3735337" y="4914101"/>
            <a:ext cx="90195" cy="735559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D4F0893E-1B8B-4FF9-890F-576EBB71B208}"/>
              </a:ext>
            </a:extLst>
          </p:cNvPr>
          <p:cNvSpPr/>
          <p:nvPr/>
        </p:nvSpPr>
        <p:spPr>
          <a:xfrm>
            <a:off x="4436210" y="5323516"/>
            <a:ext cx="90195" cy="326144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388D392-BB95-481B-B78C-4F549CB901CF}"/>
              </a:ext>
            </a:extLst>
          </p:cNvPr>
          <p:cNvSpPr/>
          <p:nvPr/>
        </p:nvSpPr>
        <p:spPr>
          <a:xfrm>
            <a:off x="4204010" y="5148242"/>
            <a:ext cx="90195" cy="501417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206651-20E3-460A-8455-C4F891666DE8}"/>
              </a:ext>
            </a:extLst>
          </p:cNvPr>
          <p:cNvSpPr/>
          <p:nvPr/>
        </p:nvSpPr>
        <p:spPr>
          <a:xfrm>
            <a:off x="4320110" y="5323516"/>
            <a:ext cx="90195" cy="326144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BE13F8DE-E319-4549-A68F-EBEC6A81B4DD}"/>
              </a:ext>
            </a:extLst>
          </p:cNvPr>
          <p:cNvSpPr/>
          <p:nvPr/>
        </p:nvSpPr>
        <p:spPr>
          <a:xfrm>
            <a:off x="3851229" y="5022151"/>
            <a:ext cx="90195" cy="627509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2D366F-CBA6-432E-A9FB-6A9434E8B3EC}"/>
              </a:ext>
            </a:extLst>
          </p:cNvPr>
          <p:cNvSpPr/>
          <p:nvPr/>
        </p:nvSpPr>
        <p:spPr>
          <a:xfrm>
            <a:off x="3969673" y="5193579"/>
            <a:ext cx="90195" cy="456081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FC56130F-F451-4934-8191-C6AA6FE67D17}"/>
              </a:ext>
            </a:extLst>
          </p:cNvPr>
          <p:cNvSpPr/>
          <p:nvPr/>
        </p:nvSpPr>
        <p:spPr>
          <a:xfrm>
            <a:off x="4085773" y="5138326"/>
            <a:ext cx="90195" cy="511335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65C2AD36-5A45-474E-85CA-88393970B7F6}"/>
              </a:ext>
            </a:extLst>
          </p:cNvPr>
          <p:cNvSpPr/>
          <p:nvPr/>
        </p:nvSpPr>
        <p:spPr>
          <a:xfrm>
            <a:off x="4552310" y="5410154"/>
            <a:ext cx="90195" cy="239506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69F162B-4A5A-4406-B4B6-A098975E0DA0}"/>
              </a:ext>
            </a:extLst>
          </p:cNvPr>
          <p:cNvCxnSpPr>
            <a:cxnSpLocks/>
          </p:cNvCxnSpPr>
          <p:nvPr/>
        </p:nvCxnSpPr>
        <p:spPr>
          <a:xfrm flipV="1">
            <a:off x="7203547" y="1852067"/>
            <a:ext cx="0" cy="394484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B950C34-F60B-4BF4-9E40-DA64466A24B1}"/>
              </a:ext>
            </a:extLst>
          </p:cNvPr>
          <p:cNvCxnSpPr>
            <a:cxnSpLocks/>
          </p:cNvCxnSpPr>
          <p:nvPr/>
        </p:nvCxnSpPr>
        <p:spPr>
          <a:xfrm flipV="1">
            <a:off x="6947300" y="1837590"/>
            <a:ext cx="0" cy="235112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3B144E34-D0B2-4B04-97AE-DEB4A14793A4}"/>
              </a:ext>
            </a:extLst>
          </p:cNvPr>
          <p:cNvCxnSpPr/>
          <p:nvPr/>
        </p:nvCxnSpPr>
        <p:spPr>
          <a:xfrm>
            <a:off x="3533775" y="4083934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03C400AC-B12D-4A3E-8E4A-CA4DBECB0739}"/>
              </a:ext>
            </a:extLst>
          </p:cNvPr>
          <p:cNvCxnSpPr>
            <a:cxnSpLocks/>
          </p:cNvCxnSpPr>
          <p:nvPr/>
        </p:nvCxnSpPr>
        <p:spPr>
          <a:xfrm flipV="1">
            <a:off x="3533775" y="3196391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2ABDB99E-DEA7-4799-B94E-97B7E0CCDA44}"/>
              </a:ext>
            </a:extLst>
          </p:cNvPr>
          <p:cNvCxnSpPr/>
          <p:nvPr/>
        </p:nvCxnSpPr>
        <p:spPr>
          <a:xfrm>
            <a:off x="3533775" y="5689282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A3382964-DE7D-41F7-8D55-FF4796CDF4A7}"/>
              </a:ext>
            </a:extLst>
          </p:cNvPr>
          <p:cNvCxnSpPr>
            <a:cxnSpLocks/>
          </p:cNvCxnSpPr>
          <p:nvPr/>
        </p:nvCxnSpPr>
        <p:spPr>
          <a:xfrm flipV="1">
            <a:off x="3533775" y="4801739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9C93FDB8-285F-4FF1-922A-24C197E38080}"/>
              </a:ext>
            </a:extLst>
          </p:cNvPr>
          <p:cNvSpPr txBox="1"/>
          <p:nvPr/>
        </p:nvSpPr>
        <p:spPr>
          <a:xfrm>
            <a:off x="547626" y="2674200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ANTENNA 2</a:t>
            </a:r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A0428FB3-7767-41BA-81CB-2D32FA5E8B1C}"/>
              </a:ext>
            </a:extLst>
          </p:cNvPr>
          <p:cNvCxnSpPr>
            <a:cxnSpLocks/>
          </p:cNvCxnSpPr>
          <p:nvPr/>
        </p:nvCxnSpPr>
        <p:spPr>
          <a:xfrm>
            <a:off x="8445148" y="2294587"/>
            <a:ext cx="335486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B19F3DB8-5EBA-4196-A031-7CF5E7D07F6D}"/>
              </a:ext>
            </a:extLst>
          </p:cNvPr>
          <p:cNvCxnSpPr>
            <a:cxnSpLocks/>
          </p:cNvCxnSpPr>
          <p:nvPr/>
        </p:nvCxnSpPr>
        <p:spPr>
          <a:xfrm flipV="1">
            <a:off x="8445148" y="1407044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 123">
            <a:extLst>
              <a:ext uri="{FF2B5EF4-FFF2-40B4-BE49-F238E27FC236}">
                <a16:creationId xmlns:a16="http://schemas.microsoft.com/office/drawing/2014/main" id="{1AE55570-C7F3-471B-8EEF-8E683D11F67A}"/>
              </a:ext>
            </a:extLst>
          </p:cNvPr>
          <p:cNvSpPr/>
          <p:nvPr/>
        </p:nvSpPr>
        <p:spPr>
          <a:xfrm>
            <a:off x="8518851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9666409C-3DD2-4A7D-9DC3-0B39641F653C}"/>
              </a:ext>
            </a:extLst>
          </p:cNvPr>
          <p:cNvSpPr/>
          <p:nvPr/>
        </p:nvSpPr>
        <p:spPr>
          <a:xfrm>
            <a:off x="8632192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7F8DDE8F-F250-4632-BF80-B4ECFB074720}"/>
              </a:ext>
            </a:extLst>
          </p:cNvPr>
          <p:cNvSpPr/>
          <p:nvPr/>
        </p:nvSpPr>
        <p:spPr>
          <a:xfrm>
            <a:off x="8750636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445EF22A-D30C-450A-A1E0-C41E649EE158}"/>
              </a:ext>
            </a:extLst>
          </p:cNvPr>
          <p:cNvSpPr/>
          <p:nvPr/>
        </p:nvSpPr>
        <p:spPr>
          <a:xfrm>
            <a:off x="8866736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8200C467-4B42-495B-A9BD-4A6F5DB7A0C4}"/>
              </a:ext>
            </a:extLst>
          </p:cNvPr>
          <p:cNvSpPr/>
          <p:nvPr/>
        </p:nvSpPr>
        <p:spPr>
          <a:xfrm>
            <a:off x="8982836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5F8C158B-9AB7-4A21-ACFE-14C96994C49D}"/>
              </a:ext>
            </a:extLst>
          </p:cNvPr>
          <p:cNvSpPr/>
          <p:nvPr/>
        </p:nvSpPr>
        <p:spPr>
          <a:xfrm>
            <a:off x="9098936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522A29C7-4185-4593-912B-585E97A8C8DF}"/>
              </a:ext>
            </a:extLst>
          </p:cNvPr>
          <p:cNvSpPr/>
          <p:nvPr/>
        </p:nvSpPr>
        <p:spPr>
          <a:xfrm>
            <a:off x="92173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6EBC5650-3313-4E6B-9CDA-95DC66D9B9D7}"/>
              </a:ext>
            </a:extLst>
          </p:cNvPr>
          <p:cNvSpPr/>
          <p:nvPr/>
        </p:nvSpPr>
        <p:spPr>
          <a:xfrm>
            <a:off x="93334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078B8F6B-2CB2-41EA-996A-5C0159238FC4}"/>
              </a:ext>
            </a:extLst>
          </p:cNvPr>
          <p:cNvSpPr/>
          <p:nvPr/>
        </p:nvSpPr>
        <p:spPr>
          <a:xfrm>
            <a:off x="94495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06429FDF-AB1A-4028-A696-A846C8103895}"/>
              </a:ext>
            </a:extLst>
          </p:cNvPr>
          <p:cNvSpPr/>
          <p:nvPr/>
        </p:nvSpPr>
        <p:spPr>
          <a:xfrm>
            <a:off x="10260857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79F4E509-5F9A-4893-8161-BC75527B6038}"/>
              </a:ext>
            </a:extLst>
          </p:cNvPr>
          <p:cNvSpPr/>
          <p:nvPr/>
        </p:nvSpPr>
        <p:spPr>
          <a:xfrm>
            <a:off x="10374198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472CF299-E1FA-42AE-B3E0-348532C5157F}"/>
              </a:ext>
            </a:extLst>
          </p:cNvPr>
          <p:cNvSpPr/>
          <p:nvPr/>
        </p:nvSpPr>
        <p:spPr>
          <a:xfrm>
            <a:off x="10492642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4C972F10-F602-42CE-85A8-A4D363A2DC5E}"/>
              </a:ext>
            </a:extLst>
          </p:cNvPr>
          <p:cNvSpPr/>
          <p:nvPr/>
        </p:nvSpPr>
        <p:spPr>
          <a:xfrm>
            <a:off x="10030541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896EFF9-3704-4735-BE43-62C7CD758D24}"/>
              </a:ext>
            </a:extLst>
          </p:cNvPr>
          <p:cNvSpPr/>
          <p:nvPr/>
        </p:nvSpPr>
        <p:spPr>
          <a:xfrm>
            <a:off x="10146641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CD0AB757-BE26-41B0-B8F8-3A8C6E6C9B29}"/>
              </a:ext>
            </a:extLst>
          </p:cNvPr>
          <p:cNvSpPr/>
          <p:nvPr/>
        </p:nvSpPr>
        <p:spPr>
          <a:xfrm>
            <a:off x="9565681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CA53715-B781-4A84-928D-080F7B780FD6}"/>
              </a:ext>
            </a:extLst>
          </p:cNvPr>
          <p:cNvSpPr/>
          <p:nvPr/>
        </p:nvSpPr>
        <p:spPr>
          <a:xfrm>
            <a:off x="9684125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E3FE19C3-06DE-4153-88BE-34B0B74D637F}"/>
              </a:ext>
            </a:extLst>
          </p:cNvPr>
          <p:cNvSpPr/>
          <p:nvPr/>
        </p:nvSpPr>
        <p:spPr>
          <a:xfrm>
            <a:off x="9800225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1055899F-E399-49D7-B82F-F35570009DCE}"/>
              </a:ext>
            </a:extLst>
          </p:cNvPr>
          <p:cNvSpPr/>
          <p:nvPr/>
        </p:nvSpPr>
        <p:spPr>
          <a:xfrm>
            <a:off x="9916325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C41E44B2-3770-4B39-A4BA-DE2952554AF5}"/>
              </a:ext>
            </a:extLst>
          </p:cNvPr>
          <p:cNvSpPr/>
          <p:nvPr/>
        </p:nvSpPr>
        <p:spPr>
          <a:xfrm>
            <a:off x="10611917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EF631448-9011-453D-BB03-05C57D6652BD}"/>
              </a:ext>
            </a:extLst>
          </p:cNvPr>
          <p:cNvSpPr/>
          <p:nvPr/>
        </p:nvSpPr>
        <p:spPr>
          <a:xfrm>
            <a:off x="10725258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107AC1C1-C5D4-4381-BB43-B5AE50F55CE3}"/>
              </a:ext>
            </a:extLst>
          </p:cNvPr>
          <p:cNvSpPr/>
          <p:nvPr/>
        </p:nvSpPr>
        <p:spPr>
          <a:xfrm>
            <a:off x="11193931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A7A94499-6B5D-4C52-925F-3F5A848085DC}"/>
              </a:ext>
            </a:extLst>
          </p:cNvPr>
          <p:cNvSpPr/>
          <p:nvPr/>
        </p:nvSpPr>
        <p:spPr>
          <a:xfrm>
            <a:off x="11310031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7C21EF43-0691-4F46-BBF5-34ADAAE83149}"/>
              </a:ext>
            </a:extLst>
          </p:cNvPr>
          <p:cNvSpPr/>
          <p:nvPr/>
        </p:nvSpPr>
        <p:spPr>
          <a:xfrm>
            <a:off x="1084115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768DF2F2-661C-4A90-9781-295D8BDEC689}"/>
              </a:ext>
            </a:extLst>
          </p:cNvPr>
          <p:cNvSpPr/>
          <p:nvPr/>
        </p:nvSpPr>
        <p:spPr>
          <a:xfrm>
            <a:off x="10959594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AC1FEA4D-C103-4501-94D2-56BD32C1546B}"/>
              </a:ext>
            </a:extLst>
          </p:cNvPr>
          <p:cNvSpPr/>
          <p:nvPr/>
        </p:nvSpPr>
        <p:spPr>
          <a:xfrm>
            <a:off x="11075694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85537594-28F9-47DC-9724-C34408B79C0D}"/>
              </a:ext>
            </a:extLst>
          </p:cNvPr>
          <p:cNvSpPr/>
          <p:nvPr/>
        </p:nvSpPr>
        <p:spPr>
          <a:xfrm>
            <a:off x="180274" y="131954"/>
            <a:ext cx="3554641" cy="569018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3 ANTENNA</a:t>
            </a:r>
          </a:p>
        </p:txBody>
      </p:sp>
      <p:pic>
        <p:nvPicPr>
          <p:cNvPr id="107" name="Picture 106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2582C5AF-0AF0-4CDD-A35B-85FA4BC992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7367" y="1148298"/>
            <a:ext cx="2660377" cy="1521826"/>
          </a:xfrm>
          <a:prstGeom prst="rect">
            <a:avLst/>
          </a:prstGeom>
        </p:spPr>
      </p:pic>
      <p:pic>
        <p:nvPicPr>
          <p:cNvPr id="108" name="Picture 107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36A62663-6994-405A-A500-9CDFED2A1E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6586" y="2763634"/>
            <a:ext cx="2660377" cy="1521826"/>
          </a:xfrm>
          <a:prstGeom prst="rect">
            <a:avLst/>
          </a:prstGeom>
        </p:spPr>
      </p:pic>
      <p:pic>
        <p:nvPicPr>
          <p:cNvPr id="109" name="Picture 108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0B49B41D-0392-497B-A16C-08A4177373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6906" y="4409554"/>
            <a:ext cx="2660377" cy="1521826"/>
          </a:xfrm>
          <a:prstGeom prst="rect">
            <a:avLst/>
          </a:prstGeom>
        </p:spPr>
      </p:pic>
      <p:grpSp>
        <p:nvGrpSpPr>
          <p:cNvPr id="97" name="Group 96">
            <a:extLst>
              <a:ext uri="{FF2B5EF4-FFF2-40B4-BE49-F238E27FC236}">
                <a16:creationId xmlns:a16="http://schemas.microsoft.com/office/drawing/2014/main" id="{7CEFB05B-F50B-4FC9-9769-F33BE5005F33}"/>
              </a:ext>
            </a:extLst>
          </p:cNvPr>
          <p:cNvGrpSpPr/>
          <p:nvPr/>
        </p:nvGrpSpPr>
        <p:grpSpPr>
          <a:xfrm>
            <a:off x="0" y="6140634"/>
            <a:ext cx="8323156" cy="717366"/>
            <a:chOff x="-108990" y="6201535"/>
            <a:chExt cx="8323156" cy="717366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E1E52A51-8FA3-4EFC-9263-C2DFCD0CC52C}"/>
                </a:ext>
              </a:extLst>
            </p:cNvPr>
            <p:cNvSpPr txBox="1"/>
            <p:nvPr/>
          </p:nvSpPr>
          <p:spPr>
            <a:xfrm>
              <a:off x="3977831" y="6509453"/>
              <a:ext cx="42363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PATENTED TECHNOLOGY</a:t>
              </a:r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BB3806AA-9FFC-447C-B5CA-D26999AA1BCF}"/>
                </a:ext>
              </a:extLst>
            </p:cNvPr>
            <p:cNvGrpSpPr/>
            <p:nvPr/>
          </p:nvGrpSpPr>
          <p:grpSpPr>
            <a:xfrm>
              <a:off x="-108990" y="6201535"/>
              <a:ext cx="2991570" cy="717366"/>
              <a:chOff x="-108990" y="6201535"/>
              <a:chExt cx="2991570" cy="717366"/>
            </a:xfrm>
          </p:grpSpPr>
          <p:pic>
            <p:nvPicPr>
              <p:cNvPr id="112" name="Picture 111" descr="Logo&#10;&#10;Description automatically generated">
                <a:extLst>
                  <a:ext uri="{FF2B5EF4-FFF2-40B4-BE49-F238E27FC236}">
                    <a16:creationId xmlns:a16="http://schemas.microsoft.com/office/drawing/2014/main" id="{A181DF39-9F50-4513-A6A7-348ED541138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5" t="814" r="2091" b="23501"/>
              <a:stretch/>
            </p:blipFill>
            <p:spPr>
              <a:xfrm>
                <a:off x="-108990" y="6201535"/>
                <a:ext cx="710874" cy="717366"/>
              </a:xfrm>
              <a:prstGeom prst="roundRect">
                <a:avLst>
                  <a:gd name="adj" fmla="val 16443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pic>
            <p:nvPicPr>
              <p:cNvPr id="113" name="Picture 112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1B33E054-2EAC-44A9-A42C-3B36E73DF39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028"/>
              <a:stretch/>
            </p:blipFill>
            <p:spPr>
              <a:xfrm>
                <a:off x="648184" y="6270985"/>
                <a:ext cx="2234396" cy="56822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89797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CB7AF1F-55AD-4B8E-9B62-7A9713305F85}"/>
              </a:ext>
            </a:extLst>
          </p:cNvPr>
          <p:cNvSpPr txBox="1"/>
          <p:nvPr/>
        </p:nvSpPr>
        <p:spPr>
          <a:xfrm>
            <a:off x="547626" y="1061085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E1772E"/>
                </a:solidFill>
              </a:rPr>
              <a:t>ANTENNA 1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307010C-FAA9-4941-A3BB-C344E03B179D}"/>
              </a:ext>
            </a:extLst>
          </p:cNvPr>
          <p:cNvCxnSpPr>
            <a:cxnSpLocks/>
          </p:cNvCxnSpPr>
          <p:nvPr/>
        </p:nvCxnSpPr>
        <p:spPr>
          <a:xfrm>
            <a:off x="720910" y="2482662"/>
            <a:ext cx="5957385" cy="0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551073-4998-4D25-8420-CEFE0AE349F3}"/>
              </a:ext>
            </a:extLst>
          </p:cNvPr>
          <p:cNvCxnSpPr>
            <a:cxnSpLocks/>
          </p:cNvCxnSpPr>
          <p:nvPr/>
        </p:nvCxnSpPr>
        <p:spPr>
          <a:xfrm>
            <a:off x="736022" y="2301575"/>
            <a:ext cx="0" cy="181087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3417970D-721A-48B2-8586-E2475C1B2B84}"/>
              </a:ext>
            </a:extLst>
          </p:cNvPr>
          <p:cNvSpPr/>
          <p:nvPr/>
        </p:nvSpPr>
        <p:spPr>
          <a:xfrm>
            <a:off x="3621581" y="1756526"/>
            <a:ext cx="90195" cy="5690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E4359DA-84D0-4C05-9929-16A88A22E112}"/>
              </a:ext>
            </a:extLst>
          </p:cNvPr>
          <p:cNvSpPr/>
          <p:nvPr/>
        </p:nvSpPr>
        <p:spPr>
          <a:xfrm>
            <a:off x="3734922" y="1589985"/>
            <a:ext cx="90195" cy="73555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823188-16CC-4C4F-A29D-5B1E998E64A9}"/>
              </a:ext>
            </a:extLst>
          </p:cNvPr>
          <p:cNvSpPr/>
          <p:nvPr/>
        </p:nvSpPr>
        <p:spPr>
          <a:xfrm>
            <a:off x="3853366" y="1999400"/>
            <a:ext cx="90195" cy="32614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C6BBAF9-3603-4254-9AF4-002AC7BD67A0}"/>
              </a:ext>
            </a:extLst>
          </p:cNvPr>
          <p:cNvSpPr/>
          <p:nvPr/>
        </p:nvSpPr>
        <p:spPr>
          <a:xfrm>
            <a:off x="3969466" y="1824126"/>
            <a:ext cx="90195" cy="5014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4AD4D98-0690-4DB6-8BEA-C55D4007628A}"/>
              </a:ext>
            </a:extLst>
          </p:cNvPr>
          <p:cNvSpPr/>
          <p:nvPr/>
        </p:nvSpPr>
        <p:spPr>
          <a:xfrm>
            <a:off x="4085566" y="1999400"/>
            <a:ext cx="90195" cy="32614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A017D70-9197-4F04-848B-7A19A739D8AB}"/>
              </a:ext>
            </a:extLst>
          </p:cNvPr>
          <p:cNvSpPr/>
          <p:nvPr/>
        </p:nvSpPr>
        <p:spPr>
          <a:xfrm>
            <a:off x="4201666" y="1698034"/>
            <a:ext cx="90195" cy="62750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F0DD552-AC78-4D14-BDAF-02B1CA4911EE}"/>
              </a:ext>
            </a:extLst>
          </p:cNvPr>
          <p:cNvSpPr/>
          <p:nvPr/>
        </p:nvSpPr>
        <p:spPr>
          <a:xfrm>
            <a:off x="4320110" y="1869463"/>
            <a:ext cx="90195" cy="456081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8809F8F-18F1-4B8A-9E1F-3FC65DA3F90B}"/>
              </a:ext>
            </a:extLst>
          </p:cNvPr>
          <p:cNvSpPr/>
          <p:nvPr/>
        </p:nvSpPr>
        <p:spPr>
          <a:xfrm>
            <a:off x="4436210" y="1814209"/>
            <a:ext cx="90195" cy="511335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6593266-A972-48C7-B48E-CD294C98383D}"/>
              </a:ext>
            </a:extLst>
          </p:cNvPr>
          <p:cNvSpPr/>
          <p:nvPr/>
        </p:nvSpPr>
        <p:spPr>
          <a:xfrm>
            <a:off x="4552310" y="2086038"/>
            <a:ext cx="90195" cy="23950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38450AE-C7C5-4A7D-9205-A481B42C40C7}"/>
              </a:ext>
            </a:extLst>
          </p:cNvPr>
          <p:cNvGrpSpPr/>
          <p:nvPr/>
        </p:nvGrpSpPr>
        <p:grpSpPr>
          <a:xfrm>
            <a:off x="6348630" y="804700"/>
            <a:ext cx="1740324" cy="1068417"/>
            <a:chOff x="5518814" y="3492594"/>
            <a:chExt cx="1740324" cy="1068417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28EBF889-9D94-4CAB-8F78-1C5E4721D0FB}"/>
                </a:ext>
              </a:extLst>
            </p:cNvPr>
            <p:cNvSpPr/>
            <p:nvPr/>
          </p:nvSpPr>
          <p:spPr>
            <a:xfrm>
              <a:off x="5518814" y="3492594"/>
              <a:ext cx="1740324" cy="106841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3B161B5-8315-465F-BB93-4AE21EAB4E6A}"/>
                </a:ext>
              </a:extLst>
            </p:cNvPr>
            <p:cNvSpPr/>
            <p:nvPr/>
          </p:nvSpPr>
          <p:spPr>
            <a:xfrm>
              <a:off x="5615721" y="3599866"/>
              <a:ext cx="1530093" cy="79461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Smart Amp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EDFAB82-B0BB-4AE5-AAF5-5675F3FCE9C5}"/>
                </a:ext>
              </a:extLst>
            </p:cNvPr>
            <p:cNvSpPr/>
            <p:nvPr/>
          </p:nvSpPr>
          <p:spPr>
            <a:xfrm>
              <a:off x="5746506" y="4263384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0188D657-CDB1-4713-B600-956CDC7D0DCF}"/>
                </a:ext>
              </a:extLst>
            </p:cNvPr>
            <p:cNvSpPr/>
            <p:nvPr/>
          </p:nvSpPr>
          <p:spPr>
            <a:xfrm>
              <a:off x="6008789" y="4264359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316BD73F-5849-4AAA-AE47-C45DEB251B9B}"/>
                </a:ext>
              </a:extLst>
            </p:cNvPr>
            <p:cNvSpPr/>
            <p:nvPr/>
          </p:nvSpPr>
          <p:spPr>
            <a:xfrm>
              <a:off x="6275067" y="4263384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001DE91-BE9E-40BD-96DF-80E13652A86E}"/>
                </a:ext>
              </a:extLst>
            </p:cNvPr>
            <p:cNvSpPr/>
            <p:nvPr/>
          </p:nvSpPr>
          <p:spPr>
            <a:xfrm>
              <a:off x="6803629" y="4261050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ABF52C73-8195-4A66-B24D-AE43117AB43D}"/>
              </a:ext>
            </a:extLst>
          </p:cNvPr>
          <p:cNvCxnSpPr>
            <a:cxnSpLocks/>
            <a:endCxn id="67" idx="2"/>
          </p:cNvCxnSpPr>
          <p:nvPr/>
        </p:nvCxnSpPr>
        <p:spPr>
          <a:xfrm flipV="1">
            <a:off x="6678295" y="1842343"/>
            <a:ext cx="0" cy="668447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ECC82FA-E7C6-494D-9FBE-5C2FA5F477BB}"/>
              </a:ext>
            </a:extLst>
          </p:cNvPr>
          <p:cNvCxnSpPr/>
          <p:nvPr/>
        </p:nvCxnSpPr>
        <p:spPr>
          <a:xfrm>
            <a:off x="3533775" y="2378754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0FF5B84B-E2D2-4EF2-B374-C8268FD154DE}"/>
              </a:ext>
            </a:extLst>
          </p:cNvPr>
          <p:cNvCxnSpPr>
            <a:cxnSpLocks/>
          </p:cNvCxnSpPr>
          <p:nvPr/>
        </p:nvCxnSpPr>
        <p:spPr>
          <a:xfrm flipV="1">
            <a:off x="3533775" y="1491211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9C578C54-5AA9-4561-AFD5-318A0C9A0B22}"/>
              </a:ext>
            </a:extLst>
          </p:cNvPr>
          <p:cNvCxnSpPr>
            <a:cxnSpLocks/>
          </p:cNvCxnSpPr>
          <p:nvPr/>
        </p:nvCxnSpPr>
        <p:spPr>
          <a:xfrm>
            <a:off x="7755185" y="1837589"/>
            <a:ext cx="0" cy="644062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60CED7FE-ED87-4C31-8C61-32589348E5D2}"/>
              </a:ext>
            </a:extLst>
          </p:cNvPr>
          <p:cNvCxnSpPr>
            <a:cxnSpLocks/>
          </p:cNvCxnSpPr>
          <p:nvPr/>
        </p:nvCxnSpPr>
        <p:spPr>
          <a:xfrm>
            <a:off x="7735682" y="2482769"/>
            <a:ext cx="3907678" cy="0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35282881-D16E-43B3-A17D-7B57B09DA5A0}"/>
              </a:ext>
            </a:extLst>
          </p:cNvPr>
          <p:cNvSpPr txBox="1"/>
          <p:nvPr/>
        </p:nvSpPr>
        <p:spPr>
          <a:xfrm>
            <a:off x="7306417" y="2220306"/>
            <a:ext cx="89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DC</a:t>
            </a:r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6A6D8129-441A-4556-B37B-56EE9E367FEF}"/>
              </a:ext>
            </a:extLst>
          </p:cNvPr>
          <p:cNvCxnSpPr>
            <a:cxnSpLocks/>
          </p:cNvCxnSpPr>
          <p:nvPr/>
        </p:nvCxnSpPr>
        <p:spPr>
          <a:xfrm flipV="1">
            <a:off x="7633445" y="1953024"/>
            <a:ext cx="0" cy="3010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Rectangle 189">
            <a:extLst>
              <a:ext uri="{FF2B5EF4-FFF2-40B4-BE49-F238E27FC236}">
                <a16:creationId xmlns:a16="http://schemas.microsoft.com/office/drawing/2014/main" id="{8B989DDD-280D-4D23-AAFB-499932340746}"/>
              </a:ext>
            </a:extLst>
          </p:cNvPr>
          <p:cNvSpPr/>
          <p:nvPr/>
        </p:nvSpPr>
        <p:spPr>
          <a:xfrm>
            <a:off x="4665651" y="1738224"/>
            <a:ext cx="90195" cy="58731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6B63D9F-D66E-42CB-BE58-BC6B6FE9571B}"/>
              </a:ext>
            </a:extLst>
          </p:cNvPr>
          <p:cNvSpPr txBox="1"/>
          <p:nvPr/>
        </p:nvSpPr>
        <p:spPr>
          <a:xfrm>
            <a:off x="547626" y="4362515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ANTENNA 3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60A2ADF1-FCB8-4E1E-878B-05B397715E72}"/>
              </a:ext>
            </a:extLst>
          </p:cNvPr>
          <p:cNvCxnSpPr>
            <a:cxnSpLocks/>
          </p:cNvCxnSpPr>
          <p:nvPr/>
        </p:nvCxnSpPr>
        <p:spPr>
          <a:xfrm>
            <a:off x="720910" y="4173330"/>
            <a:ext cx="6226390" cy="1538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8BEA0E07-3A4C-4565-B0F6-2651DB6BC52B}"/>
              </a:ext>
            </a:extLst>
          </p:cNvPr>
          <p:cNvCxnSpPr>
            <a:cxnSpLocks/>
          </p:cNvCxnSpPr>
          <p:nvPr/>
        </p:nvCxnSpPr>
        <p:spPr>
          <a:xfrm>
            <a:off x="734133" y="5782437"/>
            <a:ext cx="646941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D97DD65-1A81-4DE2-ABD5-EA92A984D7D8}"/>
              </a:ext>
            </a:extLst>
          </p:cNvPr>
          <p:cNvCxnSpPr>
            <a:cxnSpLocks/>
          </p:cNvCxnSpPr>
          <p:nvPr/>
        </p:nvCxnSpPr>
        <p:spPr>
          <a:xfrm flipV="1">
            <a:off x="734133" y="3935839"/>
            <a:ext cx="0" cy="25287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742FFE87-7F56-4366-A346-91595E655DF3}"/>
              </a:ext>
            </a:extLst>
          </p:cNvPr>
          <p:cNvCxnSpPr>
            <a:cxnSpLocks/>
          </p:cNvCxnSpPr>
          <p:nvPr/>
        </p:nvCxnSpPr>
        <p:spPr>
          <a:xfrm flipV="1">
            <a:off x="747356" y="5622389"/>
            <a:ext cx="0" cy="17452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A5BA5D60-005F-4A5E-A364-02E357BD7902}"/>
              </a:ext>
            </a:extLst>
          </p:cNvPr>
          <p:cNvSpPr/>
          <p:nvPr/>
        </p:nvSpPr>
        <p:spPr>
          <a:xfrm>
            <a:off x="4320851" y="3461551"/>
            <a:ext cx="90195" cy="5690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D898EFC-AB04-4238-8545-63E70055D254}"/>
              </a:ext>
            </a:extLst>
          </p:cNvPr>
          <p:cNvSpPr/>
          <p:nvPr/>
        </p:nvSpPr>
        <p:spPr>
          <a:xfrm>
            <a:off x="4434192" y="3295010"/>
            <a:ext cx="90195" cy="73555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57AFE4C2-6CCB-4D55-AE20-AEFAECA3E27A}"/>
              </a:ext>
            </a:extLst>
          </p:cNvPr>
          <p:cNvSpPr/>
          <p:nvPr/>
        </p:nvSpPr>
        <p:spPr>
          <a:xfrm>
            <a:off x="4552636" y="3704425"/>
            <a:ext cx="90195" cy="32614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38C1BFA-2C45-480E-94F7-88C12898CF19}"/>
              </a:ext>
            </a:extLst>
          </p:cNvPr>
          <p:cNvSpPr/>
          <p:nvPr/>
        </p:nvSpPr>
        <p:spPr>
          <a:xfrm>
            <a:off x="4090535" y="3529151"/>
            <a:ext cx="90195" cy="5014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F51576A8-1CAD-4E7C-B674-7405250BA349}"/>
              </a:ext>
            </a:extLst>
          </p:cNvPr>
          <p:cNvSpPr/>
          <p:nvPr/>
        </p:nvSpPr>
        <p:spPr>
          <a:xfrm>
            <a:off x="4206635" y="3704425"/>
            <a:ext cx="90195" cy="32614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521093E-458B-43EE-9BEF-87D0AB952D9B}"/>
              </a:ext>
            </a:extLst>
          </p:cNvPr>
          <p:cNvSpPr/>
          <p:nvPr/>
        </p:nvSpPr>
        <p:spPr>
          <a:xfrm>
            <a:off x="3625674" y="3403059"/>
            <a:ext cx="90195" cy="62750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533091A7-B30E-441F-A8F7-A582A14C0047}"/>
              </a:ext>
            </a:extLst>
          </p:cNvPr>
          <p:cNvSpPr/>
          <p:nvPr/>
        </p:nvSpPr>
        <p:spPr>
          <a:xfrm>
            <a:off x="3744118" y="3574488"/>
            <a:ext cx="90195" cy="45608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353ED0D-557E-4545-9D6A-0CBEC9386814}"/>
              </a:ext>
            </a:extLst>
          </p:cNvPr>
          <p:cNvSpPr/>
          <p:nvPr/>
        </p:nvSpPr>
        <p:spPr>
          <a:xfrm>
            <a:off x="3860218" y="3519234"/>
            <a:ext cx="90195" cy="51133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8EE4AFE7-3C3B-4597-8AB4-D23E27FC6A5D}"/>
              </a:ext>
            </a:extLst>
          </p:cNvPr>
          <p:cNvSpPr/>
          <p:nvPr/>
        </p:nvSpPr>
        <p:spPr>
          <a:xfrm>
            <a:off x="3976318" y="3791063"/>
            <a:ext cx="90195" cy="23950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D7FAEF7D-81CA-4FD0-AD46-50746EB5DCA6}"/>
              </a:ext>
            </a:extLst>
          </p:cNvPr>
          <p:cNvSpPr/>
          <p:nvPr/>
        </p:nvSpPr>
        <p:spPr>
          <a:xfrm>
            <a:off x="3621996" y="5080642"/>
            <a:ext cx="90195" cy="569017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E66ADD4A-7D01-4DEE-BCE4-ECBD521CEF6C}"/>
              </a:ext>
            </a:extLst>
          </p:cNvPr>
          <p:cNvSpPr/>
          <p:nvPr/>
        </p:nvSpPr>
        <p:spPr>
          <a:xfrm>
            <a:off x="3735337" y="4914101"/>
            <a:ext cx="90195" cy="735559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D4F0893E-1B8B-4FF9-890F-576EBB71B208}"/>
              </a:ext>
            </a:extLst>
          </p:cNvPr>
          <p:cNvSpPr/>
          <p:nvPr/>
        </p:nvSpPr>
        <p:spPr>
          <a:xfrm>
            <a:off x="4436210" y="5323516"/>
            <a:ext cx="90195" cy="326144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388D392-BB95-481B-B78C-4F549CB901CF}"/>
              </a:ext>
            </a:extLst>
          </p:cNvPr>
          <p:cNvSpPr/>
          <p:nvPr/>
        </p:nvSpPr>
        <p:spPr>
          <a:xfrm>
            <a:off x="4204010" y="5148242"/>
            <a:ext cx="90195" cy="501417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206651-20E3-460A-8455-C4F891666DE8}"/>
              </a:ext>
            </a:extLst>
          </p:cNvPr>
          <p:cNvSpPr/>
          <p:nvPr/>
        </p:nvSpPr>
        <p:spPr>
          <a:xfrm>
            <a:off x="4320110" y="5323516"/>
            <a:ext cx="90195" cy="326144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BE13F8DE-E319-4549-A68F-EBEC6A81B4DD}"/>
              </a:ext>
            </a:extLst>
          </p:cNvPr>
          <p:cNvSpPr/>
          <p:nvPr/>
        </p:nvSpPr>
        <p:spPr>
          <a:xfrm>
            <a:off x="3851229" y="5022151"/>
            <a:ext cx="90195" cy="627509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2D366F-CBA6-432E-A9FB-6A9434E8B3EC}"/>
              </a:ext>
            </a:extLst>
          </p:cNvPr>
          <p:cNvSpPr/>
          <p:nvPr/>
        </p:nvSpPr>
        <p:spPr>
          <a:xfrm>
            <a:off x="3969673" y="5193579"/>
            <a:ext cx="90195" cy="456081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FC56130F-F451-4934-8191-C6AA6FE67D17}"/>
              </a:ext>
            </a:extLst>
          </p:cNvPr>
          <p:cNvSpPr/>
          <p:nvPr/>
        </p:nvSpPr>
        <p:spPr>
          <a:xfrm>
            <a:off x="4085773" y="5138326"/>
            <a:ext cx="90195" cy="511335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65C2AD36-5A45-474E-85CA-88393970B7F6}"/>
              </a:ext>
            </a:extLst>
          </p:cNvPr>
          <p:cNvSpPr/>
          <p:nvPr/>
        </p:nvSpPr>
        <p:spPr>
          <a:xfrm>
            <a:off x="4552310" y="5410154"/>
            <a:ext cx="90195" cy="239506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69F162B-4A5A-4406-B4B6-A098975E0DA0}"/>
              </a:ext>
            </a:extLst>
          </p:cNvPr>
          <p:cNvCxnSpPr>
            <a:cxnSpLocks/>
          </p:cNvCxnSpPr>
          <p:nvPr/>
        </p:nvCxnSpPr>
        <p:spPr>
          <a:xfrm flipV="1">
            <a:off x="7203547" y="1852067"/>
            <a:ext cx="0" cy="394484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B950C34-F60B-4BF4-9E40-DA64466A24B1}"/>
              </a:ext>
            </a:extLst>
          </p:cNvPr>
          <p:cNvCxnSpPr>
            <a:cxnSpLocks/>
          </p:cNvCxnSpPr>
          <p:nvPr/>
        </p:nvCxnSpPr>
        <p:spPr>
          <a:xfrm flipV="1">
            <a:off x="6947300" y="1837590"/>
            <a:ext cx="0" cy="235112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3B144E34-D0B2-4B04-97AE-DEB4A14793A4}"/>
              </a:ext>
            </a:extLst>
          </p:cNvPr>
          <p:cNvCxnSpPr/>
          <p:nvPr/>
        </p:nvCxnSpPr>
        <p:spPr>
          <a:xfrm>
            <a:off x="3533775" y="4083934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03C400AC-B12D-4A3E-8E4A-CA4DBECB0739}"/>
              </a:ext>
            </a:extLst>
          </p:cNvPr>
          <p:cNvCxnSpPr>
            <a:cxnSpLocks/>
          </p:cNvCxnSpPr>
          <p:nvPr/>
        </p:nvCxnSpPr>
        <p:spPr>
          <a:xfrm flipV="1">
            <a:off x="3533775" y="3196391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2ABDB99E-DEA7-4799-B94E-97B7E0CCDA44}"/>
              </a:ext>
            </a:extLst>
          </p:cNvPr>
          <p:cNvCxnSpPr/>
          <p:nvPr/>
        </p:nvCxnSpPr>
        <p:spPr>
          <a:xfrm>
            <a:off x="3533775" y="5689282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A3382964-DE7D-41F7-8D55-FF4796CDF4A7}"/>
              </a:ext>
            </a:extLst>
          </p:cNvPr>
          <p:cNvCxnSpPr>
            <a:cxnSpLocks/>
          </p:cNvCxnSpPr>
          <p:nvPr/>
        </p:nvCxnSpPr>
        <p:spPr>
          <a:xfrm flipV="1">
            <a:off x="3533775" y="4801739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9C93FDB8-285F-4FF1-922A-24C197E38080}"/>
              </a:ext>
            </a:extLst>
          </p:cNvPr>
          <p:cNvSpPr txBox="1"/>
          <p:nvPr/>
        </p:nvSpPr>
        <p:spPr>
          <a:xfrm>
            <a:off x="547626" y="2674200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ANTENNA 2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B19F3DB8-5EBA-4196-A031-7CF5E7D07F6D}"/>
              </a:ext>
            </a:extLst>
          </p:cNvPr>
          <p:cNvCxnSpPr>
            <a:cxnSpLocks/>
          </p:cNvCxnSpPr>
          <p:nvPr/>
        </p:nvCxnSpPr>
        <p:spPr>
          <a:xfrm flipV="1">
            <a:off x="8445148" y="1407044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 123">
            <a:extLst>
              <a:ext uri="{FF2B5EF4-FFF2-40B4-BE49-F238E27FC236}">
                <a16:creationId xmlns:a16="http://schemas.microsoft.com/office/drawing/2014/main" id="{1AE55570-C7F3-471B-8EEF-8E683D11F67A}"/>
              </a:ext>
            </a:extLst>
          </p:cNvPr>
          <p:cNvSpPr/>
          <p:nvPr/>
        </p:nvSpPr>
        <p:spPr>
          <a:xfrm>
            <a:off x="8518851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9666409C-3DD2-4A7D-9DC3-0B39641F653C}"/>
              </a:ext>
            </a:extLst>
          </p:cNvPr>
          <p:cNvSpPr/>
          <p:nvPr/>
        </p:nvSpPr>
        <p:spPr>
          <a:xfrm>
            <a:off x="8632192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7F8DDE8F-F250-4632-BF80-B4ECFB074720}"/>
              </a:ext>
            </a:extLst>
          </p:cNvPr>
          <p:cNvSpPr/>
          <p:nvPr/>
        </p:nvSpPr>
        <p:spPr>
          <a:xfrm>
            <a:off x="8750636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445EF22A-D30C-450A-A1E0-C41E649EE158}"/>
              </a:ext>
            </a:extLst>
          </p:cNvPr>
          <p:cNvSpPr/>
          <p:nvPr/>
        </p:nvSpPr>
        <p:spPr>
          <a:xfrm>
            <a:off x="8866736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8200C467-4B42-495B-A9BD-4A6F5DB7A0C4}"/>
              </a:ext>
            </a:extLst>
          </p:cNvPr>
          <p:cNvSpPr/>
          <p:nvPr/>
        </p:nvSpPr>
        <p:spPr>
          <a:xfrm>
            <a:off x="8982836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5F8C158B-9AB7-4A21-ACFE-14C96994C49D}"/>
              </a:ext>
            </a:extLst>
          </p:cNvPr>
          <p:cNvSpPr/>
          <p:nvPr/>
        </p:nvSpPr>
        <p:spPr>
          <a:xfrm>
            <a:off x="9098936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522A29C7-4185-4593-912B-585E97A8C8DF}"/>
              </a:ext>
            </a:extLst>
          </p:cNvPr>
          <p:cNvSpPr/>
          <p:nvPr/>
        </p:nvSpPr>
        <p:spPr>
          <a:xfrm>
            <a:off x="92173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6EBC5650-3313-4E6B-9CDA-95DC66D9B9D7}"/>
              </a:ext>
            </a:extLst>
          </p:cNvPr>
          <p:cNvSpPr/>
          <p:nvPr/>
        </p:nvSpPr>
        <p:spPr>
          <a:xfrm>
            <a:off x="93334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078B8F6B-2CB2-41EA-996A-5C0159238FC4}"/>
              </a:ext>
            </a:extLst>
          </p:cNvPr>
          <p:cNvSpPr/>
          <p:nvPr/>
        </p:nvSpPr>
        <p:spPr>
          <a:xfrm>
            <a:off x="94495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06429FDF-AB1A-4028-A696-A846C8103895}"/>
              </a:ext>
            </a:extLst>
          </p:cNvPr>
          <p:cNvSpPr/>
          <p:nvPr/>
        </p:nvSpPr>
        <p:spPr>
          <a:xfrm>
            <a:off x="10260857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79F4E509-5F9A-4893-8161-BC75527B6038}"/>
              </a:ext>
            </a:extLst>
          </p:cNvPr>
          <p:cNvSpPr/>
          <p:nvPr/>
        </p:nvSpPr>
        <p:spPr>
          <a:xfrm>
            <a:off x="10374198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472CF299-E1FA-42AE-B3E0-348532C5157F}"/>
              </a:ext>
            </a:extLst>
          </p:cNvPr>
          <p:cNvSpPr/>
          <p:nvPr/>
        </p:nvSpPr>
        <p:spPr>
          <a:xfrm>
            <a:off x="10492642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4C972F10-F602-42CE-85A8-A4D363A2DC5E}"/>
              </a:ext>
            </a:extLst>
          </p:cNvPr>
          <p:cNvSpPr/>
          <p:nvPr/>
        </p:nvSpPr>
        <p:spPr>
          <a:xfrm>
            <a:off x="10030541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896EFF9-3704-4735-BE43-62C7CD758D24}"/>
              </a:ext>
            </a:extLst>
          </p:cNvPr>
          <p:cNvSpPr/>
          <p:nvPr/>
        </p:nvSpPr>
        <p:spPr>
          <a:xfrm>
            <a:off x="10146641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CD0AB757-BE26-41B0-B8F8-3A8C6E6C9B29}"/>
              </a:ext>
            </a:extLst>
          </p:cNvPr>
          <p:cNvSpPr/>
          <p:nvPr/>
        </p:nvSpPr>
        <p:spPr>
          <a:xfrm>
            <a:off x="9565681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CA53715-B781-4A84-928D-080F7B780FD6}"/>
              </a:ext>
            </a:extLst>
          </p:cNvPr>
          <p:cNvSpPr/>
          <p:nvPr/>
        </p:nvSpPr>
        <p:spPr>
          <a:xfrm>
            <a:off x="9684125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E3FE19C3-06DE-4153-88BE-34B0B74D637F}"/>
              </a:ext>
            </a:extLst>
          </p:cNvPr>
          <p:cNvSpPr/>
          <p:nvPr/>
        </p:nvSpPr>
        <p:spPr>
          <a:xfrm>
            <a:off x="9800225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1055899F-E399-49D7-B82F-F35570009DCE}"/>
              </a:ext>
            </a:extLst>
          </p:cNvPr>
          <p:cNvSpPr/>
          <p:nvPr/>
        </p:nvSpPr>
        <p:spPr>
          <a:xfrm>
            <a:off x="9916325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C41E44B2-3770-4B39-A4BA-DE2952554AF5}"/>
              </a:ext>
            </a:extLst>
          </p:cNvPr>
          <p:cNvSpPr/>
          <p:nvPr/>
        </p:nvSpPr>
        <p:spPr>
          <a:xfrm>
            <a:off x="10611917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EF631448-9011-453D-BB03-05C57D6652BD}"/>
              </a:ext>
            </a:extLst>
          </p:cNvPr>
          <p:cNvSpPr/>
          <p:nvPr/>
        </p:nvSpPr>
        <p:spPr>
          <a:xfrm>
            <a:off x="10725258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7C39DB5B-6C09-4A19-834F-C93EEADAD906}"/>
              </a:ext>
            </a:extLst>
          </p:cNvPr>
          <p:cNvSpPr/>
          <p:nvPr/>
        </p:nvSpPr>
        <p:spPr>
          <a:xfrm>
            <a:off x="11670511" y="2202257"/>
            <a:ext cx="90195" cy="512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107AC1C1-C5D4-4381-BB43-B5AE50F55CE3}"/>
              </a:ext>
            </a:extLst>
          </p:cNvPr>
          <p:cNvSpPr/>
          <p:nvPr/>
        </p:nvSpPr>
        <p:spPr>
          <a:xfrm>
            <a:off x="11193931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A7A94499-6B5D-4C52-925F-3F5A848085DC}"/>
              </a:ext>
            </a:extLst>
          </p:cNvPr>
          <p:cNvSpPr/>
          <p:nvPr/>
        </p:nvSpPr>
        <p:spPr>
          <a:xfrm>
            <a:off x="11310031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7C21EF43-0691-4F46-BBF5-34ADAAE83149}"/>
              </a:ext>
            </a:extLst>
          </p:cNvPr>
          <p:cNvSpPr/>
          <p:nvPr/>
        </p:nvSpPr>
        <p:spPr>
          <a:xfrm>
            <a:off x="1084115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768DF2F2-661C-4A90-9781-295D8BDEC689}"/>
              </a:ext>
            </a:extLst>
          </p:cNvPr>
          <p:cNvSpPr/>
          <p:nvPr/>
        </p:nvSpPr>
        <p:spPr>
          <a:xfrm>
            <a:off x="10959594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AC1FEA4D-C103-4501-94D2-56BD32C1546B}"/>
              </a:ext>
            </a:extLst>
          </p:cNvPr>
          <p:cNvSpPr/>
          <p:nvPr/>
        </p:nvSpPr>
        <p:spPr>
          <a:xfrm>
            <a:off x="11075694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4EC1160B-3FA3-4301-8726-C3C4230B2829}"/>
              </a:ext>
            </a:extLst>
          </p:cNvPr>
          <p:cNvSpPr/>
          <p:nvPr/>
        </p:nvSpPr>
        <p:spPr>
          <a:xfrm>
            <a:off x="11542231" y="2202180"/>
            <a:ext cx="90195" cy="512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Right Brace 95">
            <a:extLst>
              <a:ext uri="{FF2B5EF4-FFF2-40B4-BE49-F238E27FC236}">
                <a16:creationId xmlns:a16="http://schemas.microsoft.com/office/drawing/2014/main" id="{8594FDF7-265C-41C3-8BF8-4D7307D6AE55}"/>
              </a:ext>
            </a:extLst>
          </p:cNvPr>
          <p:cNvSpPr/>
          <p:nvPr/>
        </p:nvSpPr>
        <p:spPr>
          <a:xfrm rot="16200000">
            <a:off x="9845747" y="-147470"/>
            <a:ext cx="215467" cy="2893494"/>
          </a:xfrm>
          <a:prstGeom prst="rightBrace">
            <a:avLst>
              <a:gd name="adj1" fmla="val 8333"/>
              <a:gd name="adj2" fmla="val 5004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8BB78B21-8F1F-4D72-9A03-8A04A5073C43}"/>
              </a:ext>
            </a:extLst>
          </p:cNvPr>
          <p:cNvSpPr txBox="1"/>
          <p:nvPr/>
        </p:nvSpPr>
        <p:spPr>
          <a:xfrm>
            <a:off x="9044869" y="908996"/>
            <a:ext cx="1832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CH21-48/60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3CEA9A07-883E-48C3-9B71-54C8ED702EDF}"/>
              </a:ext>
            </a:extLst>
          </p:cNvPr>
          <p:cNvSpPr txBox="1"/>
          <p:nvPr/>
        </p:nvSpPr>
        <p:spPr>
          <a:xfrm>
            <a:off x="11141641" y="903814"/>
            <a:ext cx="87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LTE2/1</a:t>
            </a:r>
          </a:p>
        </p:txBody>
      </p:sp>
      <p:sp>
        <p:nvSpPr>
          <p:cNvPr id="105" name="Right Brace 104">
            <a:extLst>
              <a:ext uri="{FF2B5EF4-FFF2-40B4-BE49-F238E27FC236}">
                <a16:creationId xmlns:a16="http://schemas.microsoft.com/office/drawing/2014/main" id="{0ED64DEB-89A2-4DC5-8D19-2779AED219CC}"/>
              </a:ext>
            </a:extLst>
          </p:cNvPr>
          <p:cNvSpPr/>
          <p:nvPr/>
        </p:nvSpPr>
        <p:spPr>
          <a:xfrm rot="16200000">
            <a:off x="11636971" y="1022664"/>
            <a:ext cx="201744" cy="56693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5502CEFB-960E-462D-9606-0BA5A557191C}"/>
              </a:ext>
            </a:extLst>
          </p:cNvPr>
          <p:cNvCxnSpPr>
            <a:cxnSpLocks/>
          </p:cNvCxnSpPr>
          <p:nvPr/>
        </p:nvCxnSpPr>
        <p:spPr>
          <a:xfrm>
            <a:off x="8445148" y="2294587"/>
            <a:ext cx="365809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66890E15-BCE6-4006-AAF3-87A2B639B266}"/>
              </a:ext>
            </a:extLst>
          </p:cNvPr>
          <p:cNvSpPr/>
          <p:nvPr/>
        </p:nvSpPr>
        <p:spPr>
          <a:xfrm>
            <a:off x="180274" y="131954"/>
            <a:ext cx="3554641" cy="569018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3 ANTENNA</a:t>
            </a:r>
          </a:p>
        </p:txBody>
      </p:sp>
      <p:pic>
        <p:nvPicPr>
          <p:cNvPr id="112" name="Picture 111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8C0BF183-EEA2-4093-9984-A2AA32C3B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7367" y="1148298"/>
            <a:ext cx="2660377" cy="1521826"/>
          </a:xfrm>
          <a:prstGeom prst="rect">
            <a:avLst/>
          </a:prstGeom>
        </p:spPr>
      </p:pic>
      <p:pic>
        <p:nvPicPr>
          <p:cNvPr id="113" name="Picture 112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2D56519E-D053-4D04-B176-563E62699E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6586" y="2763634"/>
            <a:ext cx="2660377" cy="1521826"/>
          </a:xfrm>
          <a:prstGeom prst="rect">
            <a:avLst/>
          </a:prstGeom>
        </p:spPr>
      </p:pic>
      <p:pic>
        <p:nvPicPr>
          <p:cNvPr id="117" name="Picture 116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E8AD2CB6-3222-4996-8D2C-BEDAB8C4FF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6906" y="4409554"/>
            <a:ext cx="2660377" cy="1521826"/>
          </a:xfrm>
          <a:prstGeom prst="rect">
            <a:avLst/>
          </a:prstGeom>
        </p:spPr>
      </p:pic>
      <p:grpSp>
        <p:nvGrpSpPr>
          <p:cNvPr id="104" name="Group 103">
            <a:extLst>
              <a:ext uri="{FF2B5EF4-FFF2-40B4-BE49-F238E27FC236}">
                <a16:creationId xmlns:a16="http://schemas.microsoft.com/office/drawing/2014/main" id="{8E218AC2-009B-4350-AFC9-A2AB2286C532}"/>
              </a:ext>
            </a:extLst>
          </p:cNvPr>
          <p:cNvGrpSpPr/>
          <p:nvPr/>
        </p:nvGrpSpPr>
        <p:grpSpPr>
          <a:xfrm>
            <a:off x="0" y="6140634"/>
            <a:ext cx="8323156" cy="717366"/>
            <a:chOff x="-108990" y="6201535"/>
            <a:chExt cx="8323156" cy="717366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A546ECF2-1C5B-4833-B287-6F113C1B45FC}"/>
                </a:ext>
              </a:extLst>
            </p:cNvPr>
            <p:cNvSpPr txBox="1"/>
            <p:nvPr/>
          </p:nvSpPr>
          <p:spPr>
            <a:xfrm>
              <a:off x="3977831" y="6509453"/>
              <a:ext cx="42363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PATENTED TECHNOLOGY</a:t>
              </a:r>
            </a:p>
          </p:txBody>
        </p: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3C12938A-688B-44B8-824C-414D14193BA5}"/>
                </a:ext>
              </a:extLst>
            </p:cNvPr>
            <p:cNvGrpSpPr/>
            <p:nvPr/>
          </p:nvGrpSpPr>
          <p:grpSpPr>
            <a:xfrm>
              <a:off x="-108990" y="6201535"/>
              <a:ext cx="2991570" cy="717366"/>
              <a:chOff x="-108990" y="6201535"/>
              <a:chExt cx="2991570" cy="717366"/>
            </a:xfrm>
          </p:grpSpPr>
          <p:pic>
            <p:nvPicPr>
              <p:cNvPr id="120" name="Picture 119" descr="Logo&#10;&#10;Description automatically generated">
                <a:extLst>
                  <a:ext uri="{FF2B5EF4-FFF2-40B4-BE49-F238E27FC236}">
                    <a16:creationId xmlns:a16="http://schemas.microsoft.com/office/drawing/2014/main" id="{CC7E0A5E-1694-4889-A1ED-3CB5F1B1F66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5" t="814" r="2091" b="23501"/>
              <a:stretch/>
            </p:blipFill>
            <p:spPr>
              <a:xfrm>
                <a:off x="-108990" y="6201535"/>
                <a:ext cx="710874" cy="717366"/>
              </a:xfrm>
              <a:prstGeom prst="roundRect">
                <a:avLst>
                  <a:gd name="adj" fmla="val 16443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pic>
            <p:nvPicPr>
              <p:cNvPr id="122" name="Picture 121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A4C9F273-6BA7-4086-9CB3-92EB72A90F1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028"/>
              <a:stretch/>
            </p:blipFill>
            <p:spPr>
              <a:xfrm>
                <a:off x="648184" y="6270985"/>
                <a:ext cx="2234396" cy="56822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83951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CB7AF1F-55AD-4B8E-9B62-7A9713305F85}"/>
              </a:ext>
            </a:extLst>
          </p:cNvPr>
          <p:cNvSpPr txBox="1"/>
          <p:nvPr/>
        </p:nvSpPr>
        <p:spPr>
          <a:xfrm>
            <a:off x="547626" y="1061085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E1772E"/>
                </a:solidFill>
              </a:rPr>
              <a:t>ANTENNA 1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307010C-FAA9-4941-A3BB-C344E03B179D}"/>
              </a:ext>
            </a:extLst>
          </p:cNvPr>
          <p:cNvCxnSpPr>
            <a:cxnSpLocks/>
          </p:cNvCxnSpPr>
          <p:nvPr/>
        </p:nvCxnSpPr>
        <p:spPr>
          <a:xfrm>
            <a:off x="720910" y="2482662"/>
            <a:ext cx="5957385" cy="0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551073-4998-4D25-8420-CEFE0AE349F3}"/>
              </a:ext>
            </a:extLst>
          </p:cNvPr>
          <p:cNvCxnSpPr>
            <a:cxnSpLocks/>
          </p:cNvCxnSpPr>
          <p:nvPr/>
        </p:nvCxnSpPr>
        <p:spPr>
          <a:xfrm>
            <a:off x="736022" y="2301575"/>
            <a:ext cx="0" cy="181087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3417970D-721A-48B2-8586-E2475C1B2B84}"/>
              </a:ext>
            </a:extLst>
          </p:cNvPr>
          <p:cNvSpPr/>
          <p:nvPr/>
        </p:nvSpPr>
        <p:spPr>
          <a:xfrm>
            <a:off x="3621581" y="1756526"/>
            <a:ext cx="90195" cy="5690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E4359DA-84D0-4C05-9929-16A88A22E112}"/>
              </a:ext>
            </a:extLst>
          </p:cNvPr>
          <p:cNvSpPr/>
          <p:nvPr/>
        </p:nvSpPr>
        <p:spPr>
          <a:xfrm>
            <a:off x="3734922" y="1589985"/>
            <a:ext cx="90195" cy="73555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823188-16CC-4C4F-A29D-5B1E998E64A9}"/>
              </a:ext>
            </a:extLst>
          </p:cNvPr>
          <p:cNvSpPr/>
          <p:nvPr/>
        </p:nvSpPr>
        <p:spPr>
          <a:xfrm>
            <a:off x="3853366" y="1999400"/>
            <a:ext cx="90195" cy="32614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C6BBAF9-3603-4254-9AF4-002AC7BD67A0}"/>
              </a:ext>
            </a:extLst>
          </p:cNvPr>
          <p:cNvSpPr/>
          <p:nvPr/>
        </p:nvSpPr>
        <p:spPr>
          <a:xfrm>
            <a:off x="3969466" y="1824126"/>
            <a:ext cx="90195" cy="5014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4AD4D98-0690-4DB6-8BEA-C55D4007628A}"/>
              </a:ext>
            </a:extLst>
          </p:cNvPr>
          <p:cNvSpPr/>
          <p:nvPr/>
        </p:nvSpPr>
        <p:spPr>
          <a:xfrm>
            <a:off x="4085566" y="1999400"/>
            <a:ext cx="90195" cy="32614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A017D70-9197-4F04-848B-7A19A739D8AB}"/>
              </a:ext>
            </a:extLst>
          </p:cNvPr>
          <p:cNvSpPr/>
          <p:nvPr/>
        </p:nvSpPr>
        <p:spPr>
          <a:xfrm>
            <a:off x="4201666" y="1698034"/>
            <a:ext cx="90195" cy="62750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F0DD552-AC78-4D14-BDAF-02B1CA4911EE}"/>
              </a:ext>
            </a:extLst>
          </p:cNvPr>
          <p:cNvSpPr/>
          <p:nvPr/>
        </p:nvSpPr>
        <p:spPr>
          <a:xfrm>
            <a:off x="4320110" y="1869463"/>
            <a:ext cx="90195" cy="456081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8809F8F-18F1-4B8A-9E1F-3FC65DA3F90B}"/>
              </a:ext>
            </a:extLst>
          </p:cNvPr>
          <p:cNvSpPr/>
          <p:nvPr/>
        </p:nvSpPr>
        <p:spPr>
          <a:xfrm>
            <a:off x="4436210" y="1814209"/>
            <a:ext cx="90195" cy="511335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6593266-A972-48C7-B48E-CD294C98383D}"/>
              </a:ext>
            </a:extLst>
          </p:cNvPr>
          <p:cNvSpPr/>
          <p:nvPr/>
        </p:nvSpPr>
        <p:spPr>
          <a:xfrm>
            <a:off x="4552310" y="2086038"/>
            <a:ext cx="90195" cy="23950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38450AE-C7C5-4A7D-9205-A481B42C40C7}"/>
              </a:ext>
            </a:extLst>
          </p:cNvPr>
          <p:cNvGrpSpPr/>
          <p:nvPr/>
        </p:nvGrpSpPr>
        <p:grpSpPr>
          <a:xfrm>
            <a:off x="6348630" y="804700"/>
            <a:ext cx="1740324" cy="1068417"/>
            <a:chOff x="5518814" y="3492594"/>
            <a:chExt cx="1740324" cy="1068417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28EBF889-9D94-4CAB-8F78-1C5E4721D0FB}"/>
                </a:ext>
              </a:extLst>
            </p:cNvPr>
            <p:cNvSpPr/>
            <p:nvPr/>
          </p:nvSpPr>
          <p:spPr>
            <a:xfrm>
              <a:off x="5518814" y="3492594"/>
              <a:ext cx="1740324" cy="106841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3B161B5-8315-465F-BB93-4AE21EAB4E6A}"/>
                </a:ext>
              </a:extLst>
            </p:cNvPr>
            <p:cNvSpPr/>
            <p:nvPr/>
          </p:nvSpPr>
          <p:spPr>
            <a:xfrm>
              <a:off x="5615721" y="3599866"/>
              <a:ext cx="1530093" cy="79461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Smart Amp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EDFAB82-B0BB-4AE5-AAF5-5675F3FCE9C5}"/>
                </a:ext>
              </a:extLst>
            </p:cNvPr>
            <p:cNvSpPr/>
            <p:nvPr/>
          </p:nvSpPr>
          <p:spPr>
            <a:xfrm>
              <a:off x="5746506" y="4263384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0188D657-CDB1-4713-B600-956CDC7D0DCF}"/>
                </a:ext>
              </a:extLst>
            </p:cNvPr>
            <p:cNvSpPr/>
            <p:nvPr/>
          </p:nvSpPr>
          <p:spPr>
            <a:xfrm>
              <a:off x="6008789" y="4264359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316BD73F-5849-4AAA-AE47-C45DEB251B9B}"/>
                </a:ext>
              </a:extLst>
            </p:cNvPr>
            <p:cNvSpPr/>
            <p:nvPr/>
          </p:nvSpPr>
          <p:spPr>
            <a:xfrm>
              <a:off x="6275067" y="4263384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001DE91-BE9E-40BD-96DF-80E13652A86E}"/>
                </a:ext>
              </a:extLst>
            </p:cNvPr>
            <p:cNvSpPr/>
            <p:nvPr/>
          </p:nvSpPr>
          <p:spPr>
            <a:xfrm>
              <a:off x="6803629" y="4261050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ABF52C73-8195-4A66-B24D-AE43117AB43D}"/>
              </a:ext>
            </a:extLst>
          </p:cNvPr>
          <p:cNvCxnSpPr>
            <a:cxnSpLocks/>
            <a:endCxn id="67" idx="2"/>
          </p:cNvCxnSpPr>
          <p:nvPr/>
        </p:nvCxnSpPr>
        <p:spPr>
          <a:xfrm flipV="1">
            <a:off x="6678295" y="1842343"/>
            <a:ext cx="0" cy="668447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ECC82FA-E7C6-494D-9FBE-5C2FA5F477BB}"/>
              </a:ext>
            </a:extLst>
          </p:cNvPr>
          <p:cNvCxnSpPr/>
          <p:nvPr/>
        </p:nvCxnSpPr>
        <p:spPr>
          <a:xfrm>
            <a:off x="3533775" y="2378754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0FF5B84B-E2D2-4EF2-B374-C8268FD154DE}"/>
              </a:ext>
            </a:extLst>
          </p:cNvPr>
          <p:cNvCxnSpPr>
            <a:cxnSpLocks/>
          </p:cNvCxnSpPr>
          <p:nvPr/>
        </p:nvCxnSpPr>
        <p:spPr>
          <a:xfrm flipV="1">
            <a:off x="3533775" y="1491211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9C578C54-5AA9-4561-AFD5-318A0C9A0B22}"/>
              </a:ext>
            </a:extLst>
          </p:cNvPr>
          <p:cNvCxnSpPr>
            <a:cxnSpLocks/>
          </p:cNvCxnSpPr>
          <p:nvPr/>
        </p:nvCxnSpPr>
        <p:spPr>
          <a:xfrm>
            <a:off x="7755185" y="1837589"/>
            <a:ext cx="0" cy="644062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60CED7FE-ED87-4C31-8C61-32589348E5D2}"/>
              </a:ext>
            </a:extLst>
          </p:cNvPr>
          <p:cNvCxnSpPr>
            <a:cxnSpLocks/>
          </p:cNvCxnSpPr>
          <p:nvPr/>
        </p:nvCxnSpPr>
        <p:spPr>
          <a:xfrm>
            <a:off x="7735682" y="2482769"/>
            <a:ext cx="3907678" cy="0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35282881-D16E-43B3-A17D-7B57B09DA5A0}"/>
              </a:ext>
            </a:extLst>
          </p:cNvPr>
          <p:cNvSpPr txBox="1"/>
          <p:nvPr/>
        </p:nvSpPr>
        <p:spPr>
          <a:xfrm>
            <a:off x="7306417" y="2220306"/>
            <a:ext cx="89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DC</a:t>
            </a:r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6A6D8129-441A-4556-B37B-56EE9E367FEF}"/>
              </a:ext>
            </a:extLst>
          </p:cNvPr>
          <p:cNvCxnSpPr>
            <a:cxnSpLocks/>
          </p:cNvCxnSpPr>
          <p:nvPr/>
        </p:nvCxnSpPr>
        <p:spPr>
          <a:xfrm flipV="1">
            <a:off x="7633445" y="1953024"/>
            <a:ext cx="0" cy="3010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Rectangle 189">
            <a:extLst>
              <a:ext uri="{FF2B5EF4-FFF2-40B4-BE49-F238E27FC236}">
                <a16:creationId xmlns:a16="http://schemas.microsoft.com/office/drawing/2014/main" id="{8B989DDD-280D-4D23-AAFB-499932340746}"/>
              </a:ext>
            </a:extLst>
          </p:cNvPr>
          <p:cNvSpPr/>
          <p:nvPr/>
        </p:nvSpPr>
        <p:spPr>
          <a:xfrm>
            <a:off x="4665651" y="1738224"/>
            <a:ext cx="90195" cy="58731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6B63D9F-D66E-42CB-BE58-BC6B6FE9571B}"/>
              </a:ext>
            </a:extLst>
          </p:cNvPr>
          <p:cNvSpPr txBox="1"/>
          <p:nvPr/>
        </p:nvSpPr>
        <p:spPr>
          <a:xfrm>
            <a:off x="547626" y="4362515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ANTENNA 3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60A2ADF1-FCB8-4E1E-878B-05B397715E72}"/>
              </a:ext>
            </a:extLst>
          </p:cNvPr>
          <p:cNvCxnSpPr>
            <a:cxnSpLocks/>
          </p:cNvCxnSpPr>
          <p:nvPr/>
        </p:nvCxnSpPr>
        <p:spPr>
          <a:xfrm>
            <a:off x="720910" y="4173330"/>
            <a:ext cx="6226390" cy="1538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8BEA0E07-3A4C-4565-B0F6-2651DB6BC52B}"/>
              </a:ext>
            </a:extLst>
          </p:cNvPr>
          <p:cNvCxnSpPr>
            <a:cxnSpLocks/>
          </p:cNvCxnSpPr>
          <p:nvPr/>
        </p:nvCxnSpPr>
        <p:spPr>
          <a:xfrm>
            <a:off x="734133" y="5782437"/>
            <a:ext cx="646941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D97DD65-1A81-4DE2-ABD5-EA92A984D7D8}"/>
              </a:ext>
            </a:extLst>
          </p:cNvPr>
          <p:cNvCxnSpPr>
            <a:cxnSpLocks/>
          </p:cNvCxnSpPr>
          <p:nvPr/>
        </p:nvCxnSpPr>
        <p:spPr>
          <a:xfrm flipV="1">
            <a:off x="734133" y="3935839"/>
            <a:ext cx="0" cy="25287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742FFE87-7F56-4366-A346-91595E655DF3}"/>
              </a:ext>
            </a:extLst>
          </p:cNvPr>
          <p:cNvCxnSpPr>
            <a:cxnSpLocks/>
          </p:cNvCxnSpPr>
          <p:nvPr/>
        </p:nvCxnSpPr>
        <p:spPr>
          <a:xfrm flipV="1">
            <a:off x="747356" y="5622389"/>
            <a:ext cx="0" cy="17452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A5BA5D60-005F-4A5E-A364-02E357BD7902}"/>
              </a:ext>
            </a:extLst>
          </p:cNvPr>
          <p:cNvSpPr/>
          <p:nvPr/>
        </p:nvSpPr>
        <p:spPr>
          <a:xfrm>
            <a:off x="4320851" y="3461551"/>
            <a:ext cx="90195" cy="5690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D898EFC-AB04-4238-8545-63E70055D254}"/>
              </a:ext>
            </a:extLst>
          </p:cNvPr>
          <p:cNvSpPr/>
          <p:nvPr/>
        </p:nvSpPr>
        <p:spPr>
          <a:xfrm>
            <a:off x="4434192" y="3295010"/>
            <a:ext cx="90195" cy="73555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57AFE4C2-6CCB-4D55-AE20-AEFAECA3E27A}"/>
              </a:ext>
            </a:extLst>
          </p:cNvPr>
          <p:cNvSpPr/>
          <p:nvPr/>
        </p:nvSpPr>
        <p:spPr>
          <a:xfrm>
            <a:off x="4552636" y="3704425"/>
            <a:ext cx="90195" cy="32614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38C1BFA-2C45-480E-94F7-88C12898CF19}"/>
              </a:ext>
            </a:extLst>
          </p:cNvPr>
          <p:cNvSpPr/>
          <p:nvPr/>
        </p:nvSpPr>
        <p:spPr>
          <a:xfrm>
            <a:off x="4090535" y="3529151"/>
            <a:ext cx="90195" cy="5014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F51576A8-1CAD-4E7C-B674-7405250BA349}"/>
              </a:ext>
            </a:extLst>
          </p:cNvPr>
          <p:cNvSpPr/>
          <p:nvPr/>
        </p:nvSpPr>
        <p:spPr>
          <a:xfrm>
            <a:off x="4206635" y="3704425"/>
            <a:ext cx="90195" cy="32614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521093E-458B-43EE-9BEF-87D0AB952D9B}"/>
              </a:ext>
            </a:extLst>
          </p:cNvPr>
          <p:cNvSpPr/>
          <p:nvPr/>
        </p:nvSpPr>
        <p:spPr>
          <a:xfrm>
            <a:off x="3625674" y="3403059"/>
            <a:ext cx="90195" cy="62750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533091A7-B30E-441F-A8F7-A582A14C0047}"/>
              </a:ext>
            </a:extLst>
          </p:cNvPr>
          <p:cNvSpPr/>
          <p:nvPr/>
        </p:nvSpPr>
        <p:spPr>
          <a:xfrm>
            <a:off x="3744118" y="3574488"/>
            <a:ext cx="90195" cy="45608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353ED0D-557E-4545-9D6A-0CBEC9386814}"/>
              </a:ext>
            </a:extLst>
          </p:cNvPr>
          <p:cNvSpPr/>
          <p:nvPr/>
        </p:nvSpPr>
        <p:spPr>
          <a:xfrm>
            <a:off x="3860218" y="3519234"/>
            <a:ext cx="90195" cy="51133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8EE4AFE7-3C3B-4597-8AB4-D23E27FC6A5D}"/>
              </a:ext>
            </a:extLst>
          </p:cNvPr>
          <p:cNvSpPr/>
          <p:nvPr/>
        </p:nvSpPr>
        <p:spPr>
          <a:xfrm>
            <a:off x="3976318" y="3791063"/>
            <a:ext cx="90195" cy="23950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D7FAEF7D-81CA-4FD0-AD46-50746EB5DCA6}"/>
              </a:ext>
            </a:extLst>
          </p:cNvPr>
          <p:cNvSpPr/>
          <p:nvPr/>
        </p:nvSpPr>
        <p:spPr>
          <a:xfrm>
            <a:off x="3621996" y="5080642"/>
            <a:ext cx="90195" cy="569017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E66ADD4A-7D01-4DEE-BCE4-ECBD521CEF6C}"/>
              </a:ext>
            </a:extLst>
          </p:cNvPr>
          <p:cNvSpPr/>
          <p:nvPr/>
        </p:nvSpPr>
        <p:spPr>
          <a:xfrm>
            <a:off x="3735337" y="4914101"/>
            <a:ext cx="90195" cy="735559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D4F0893E-1B8B-4FF9-890F-576EBB71B208}"/>
              </a:ext>
            </a:extLst>
          </p:cNvPr>
          <p:cNvSpPr/>
          <p:nvPr/>
        </p:nvSpPr>
        <p:spPr>
          <a:xfrm>
            <a:off x="4436210" y="5323516"/>
            <a:ext cx="90195" cy="326144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388D392-BB95-481B-B78C-4F549CB901CF}"/>
              </a:ext>
            </a:extLst>
          </p:cNvPr>
          <p:cNvSpPr/>
          <p:nvPr/>
        </p:nvSpPr>
        <p:spPr>
          <a:xfrm>
            <a:off x="4204010" y="5148242"/>
            <a:ext cx="90195" cy="501417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206651-20E3-460A-8455-C4F891666DE8}"/>
              </a:ext>
            </a:extLst>
          </p:cNvPr>
          <p:cNvSpPr/>
          <p:nvPr/>
        </p:nvSpPr>
        <p:spPr>
          <a:xfrm>
            <a:off x="4320110" y="5323516"/>
            <a:ext cx="90195" cy="326144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BE13F8DE-E319-4549-A68F-EBEC6A81B4DD}"/>
              </a:ext>
            </a:extLst>
          </p:cNvPr>
          <p:cNvSpPr/>
          <p:nvPr/>
        </p:nvSpPr>
        <p:spPr>
          <a:xfrm>
            <a:off x="3851229" y="5022151"/>
            <a:ext cx="90195" cy="627509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2D366F-CBA6-432E-A9FB-6A9434E8B3EC}"/>
              </a:ext>
            </a:extLst>
          </p:cNvPr>
          <p:cNvSpPr/>
          <p:nvPr/>
        </p:nvSpPr>
        <p:spPr>
          <a:xfrm>
            <a:off x="3969673" y="5193579"/>
            <a:ext cx="90195" cy="456081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FC56130F-F451-4934-8191-C6AA6FE67D17}"/>
              </a:ext>
            </a:extLst>
          </p:cNvPr>
          <p:cNvSpPr/>
          <p:nvPr/>
        </p:nvSpPr>
        <p:spPr>
          <a:xfrm>
            <a:off x="4085773" y="5138326"/>
            <a:ext cx="90195" cy="511335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65C2AD36-5A45-474E-85CA-88393970B7F6}"/>
              </a:ext>
            </a:extLst>
          </p:cNvPr>
          <p:cNvSpPr/>
          <p:nvPr/>
        </p:nvSpPr>
        <p:spPr>
          <a:xfrm>
            <a:off x="4552310" y="5410154"/>
            <a:ext cx="90195" cy="239506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69F162B-4A5A-4406-B4B6-A098975E0DA0}"/>
              </a:ext>
            </a:extLst>
          </p:cNvPr>
          <p:cNvCxnSpPr>
            <a:cxnSpLocks/>
          </p:cNvCxnSpPr>
          <p:nvPr/>
        </p:nvCxnSpPr>
        <p:spPr>
          <a:xfrm flipV="1">
            <a:off x="7203547" y="1852067"/>
            <a:ext cx="0" cy="394484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B950C34-F60B-4BF4-9E40-DA64466A24B1}"/>
              </a:ext>
            </a:extLst>
          </p:cNvPr>
          <p:cNvCxnSpPr>
            <a:cxnSpLocks/>
          </p:cNvCxnSpPr>
          <p:nvPr/>
        </p:nvCxnSpPr>
        <p:spPr>
          <a:xfrm flipV="1">
            <a:off x="6947300" y="1837590"/>
            <a:ext cx="0" cy="235112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3B144E34-D0B2-4B04-97AE-DEB4A14793A4}"/>
              </a:ext>
            </a:extLst>
          </p:cNvPr>
          <p:cNvCxnSpPr/>
          <p:nvPr/>
        </p:nvCxnSpPr>
        <p:spPr>
          <a:xfrm>
            <a:off x="3533775" y="4083934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03C400AC-B12D-4A3E-8E4A-CA4DBECB0739}"/>
              </a:ext>
            </a:extLst>
          </p:cNvPr>
          <p:cNvCxnSpPr>
            <a:cxnSpLocks/>
          </p:cNvCxnSpPr>
          <p:nvPr/>
        </p:nvCxnSpPr>
        <p:spPr>
          <a:xfrm flipV="1">
            <a:off x="3533775" y="3196391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2ABDB99E-DEA7-4799-B94E-97B7E0CCDA44}"/>
              </a:ext>
            </a:extLst>
          </p:cNvPr>
          <p:cNvCxnSpPr/>
          <p:nvPr/>
        </p:nvCxnSpPr>
        <p:spPr>
          <a:xfrm>
            <a:off x="3533775" y="5689282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A3382964-DE7D-41F7-8D55-FF4796CDF4A7}"/>
              </a:ext>
            </a:extLst>
          </p:cNvPr>
          <p:cNvCxnSpPr>
            <a:cxnSpLocks/>
          </p:cNvCxnSpPr>
          <p:nvPr/>
        </p:nvCxnSpPr>
        <p:spPr>
          <a:xfrm flipV="1">
            <a:off x="3533775" y="4801739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9C93FDB8-285F-4FF1-922A-24C197E38080}"/>
              </a:ext>
            </a:extLst>
          </p:cNvPr>
          <p:cNvSpPr txBox="1"/>
          <p:nvPr/>
        </p:nvSpPr>
        <p:spPr>
          <a:xfrm>
            <a:off x="547626" y="2674200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ANTENNA 2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B19F3DB8-5EBA-4196-A031-7CF5E7D07F6D}"/>
              </a:ext>
            </a:extLst>
          </p:cNvPr>
          <p:cNvCxnSpPr>
            <a:cxnSpLocks/>
          </p:cNvCxnSpPr>
          <p:nvPr/>
        </p:nvCxnSpPr>
        <p:spPr>
          <a:xfrm flipV="1">
            <a:off x="8445148" y="1407044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 123">
            <a:extLst>
              <a:ext uri="{FF2B5EF4-FFF2-40B4-BE49-F238E27FC236}">
                <a16:creationId xmlns:a16="http://schemas.microsoft.com/office/drawing/2014/main" id="{1AE55570-C7F3-471B-8EEF-8E683D11F67A}"/>
              </a:ext>
            </a:extLst>
          </p:cNvPr>
          <p:cNvSpPr/>
          <p:nvPr/>
        </p:nvSpPr>
        <p:spPr>
          <a:xfrm>
            <a:off x="8518851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9666409C-3DD2-4A7D-9DC3-0B39641F653C}"/>
              </a:ext>
            </a:extLst>
          </p:cNvPr>
          <p:cNvSpPr/>
          <p:nvPr/>
        </p:nvSpPr>
        <p:spPr>
          <a:xfrm>
            <a:off x="8632192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7F8DDE8F-F250-4632-BF80-B4ECFB074720}"/>
              </a:ext>
            </a:extLst>
          </p:cNvPr>
          <p:cNvSpPr/>
          <p:nvPr/>
        </p:nvSpPr>
        <p:spPr>
          <a:xfrm>
            <a:off x="8750636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445EF22A-D30C-450A-A1E0-C41E649EE158}"/>
              </a:ext>
            </a:extLst>
          </p:cNvPr>
          <p:cNvSpPr/>
          <p:nvPr/>
        </p:nvSpPr>
        <p:spPr>
          <a:xfrm>
            <a:off x="8866736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8200C467-4B42-495B-A9BD-4A6F5DB7A0C4}"/>
              </a:ext>
            </a:extLst>
          </p:cNvPr>
          <p:cNvSpPr/>
          <p:nvPr/>
        </p:nvSpPr>
        <p:spPr>
          <a:xfrm>
            <a:off x="8982836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5F8C158B-9AB7-4A21-ACFE-14C96994C49D}"/>
              </a:ext>
            </a:extLst>
          </p:cNvPr>
          <p:cNvSpPr/>
          <p:nvPr/>
        </p:nvSpPr>
        <p:spPr>
          <a:xfrm>
            <a:off x="9098936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522A29C7-4185-4593-912B-585E97A8C8DF}"/>
              </a:ext>
            </a:extLst>
          </p:cNvPr>
          <p:cNvSpPr/>
          <p:nvPr/>
        </p:nvSpPr>
        <p:spPr>
          <a:xfrm>
            <a:off x="92173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6EBC5650-3313-4E6B-9CDA-95DC66D9B9D7}"/>
              </a:ext>
            </a:extLst>
          </p:cNvPr>
          <p:cNvSpPr/>
          <p:nvPr/>
        </p:nvSpPr>
        <p:spPr>
          <a:xfrm>
            <a:off x="93334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078B8F6B-2CB2-41EA-996A-5C0159238FC4}"/>
              </a:ext>
            </a:extLst>
          </p:cNvPr>
          <p:cNvSpPr/>
          <p:nvPr/>
        </p:nvSpPr>
        <p:spPr>
          <a:xfrm>
            <a:off x="94495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06429FDF-AB1A-4028-A696-A846C8103895}"/>
              </a:ext>
            </a:extLst>
          </p:cNvPr>
          <p:cNvSpPr/>
          <p:nvPr/>
        </p:nvSpPr>
        <p:spPr>
          <a:xfrm>
            <a:off x="10260857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79F4E509-5F9A-4893-8161-BC75527B6038}"/>
              </a:ext>
            </a:extLst>
          </p:cNvPr>
          <p:cNvSpPr/>
          <p:nvPr/>
        </p:nvSpPr>
        <p:spPr>
          <a:xfrm>
            <a:off x="10374198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472CF299-E1FA-42AE-B3E0-348532C5157F}"/>
              </a:ext>
            </a:extLst>
          </p:cNvPr>
          <p:cNvSpPr/>
          <p:nvPr/>
        </p:nvSpPr>
        <p:spPr>
          <a:xfrm>
            <a:off x="10492642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4C972F10-F602-42CE-85A8-A4D363A2DC5E}"/>
              </a:ext>
            </a:extLst>
          </p:cNvPr>
          <p:cNvSpPr/>
          <p:nvPr/>
        </p:nvSpPr>
        <p:spPr>
          <a:xfrm>
            <a:off x="10030541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896EFF9-3704-4735-BE43-62C7CD758D24}"/>
              </a:ext>
            </a:extLst>
          </p:cNvPr>
          <p:cNvSpPr/>
          <p:nvPr/>
        </p:nvSpPr>
        <p:spPr>
          <a:xfrm>
            <a:off x="10146641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CD0AB757-BE26-41B0-B8F8-3A8C6E6C9B29}"/>
              </a:ext>
            </a:extLst>
          </p:cNvPr>
          <p:cNvSpPr/>
          <p:nvPr/>
        </p:nvSpPr>
        <p:spPr>
          <a:xfrm>
            <a:off x="9565681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CA53715-B781-4A84-928D-080F7B780FD6}"/>
              </a:ext>
            </a:extLst>
          </p:cNvPr>
          <p:cNvSpPr/>
          <p:nvPr/>
        </p:nvSpPr>
        <p:spPr>
          <a:xfrm>
            <a:off x="9684125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E3FE19C3-06DE-4153-88BE-34B0B74D637F}"/>
              </a:ext>
            </a:extLst>
          </p:cNvPr>
          <p:cNvSpPr/>
          <p:nvPr/>
        </p:nvSpPr>
        <p:spPr>
          <a:xfrm>
            <a:off x="9800225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1055899F-E399-49D7-B82F-F35570009DCE}"/>
              </a:ext>
            </a:extLst>
          </p:cNvPr>
          <p:cNvSpPr/>
          <p:nvPr/>
        </p:nvSpPr>
        <p:spPr>
          <a:xfrm>
            <a:off x="9916325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C41E44B2-3770-4B39-A4BA-DE2952554AF5}"/>
              </a:ext>
            </a:extLst>
          </p:cNvPr>
          <p:cNvSpPr/>
          <p:nvPr/>
        </p:nvSpPr>
        <p:spPr>
          <a:xfrm>
            <a:off x="10611917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EF631448-9011-453D-BB03-05C57D6652BD}"/>
              </a:ext>
            </a:extLst>
          </p:cNvPr>
          <p:cNvSpPr/>
          <p:nvPr/>
        </p:nvSpPr>
        <p:spPr>
          <a:xfrm>
            <a:off x="10725258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7C39DB5B-6C09-4A19-834F-C93EEADAD906}"/>
              </a:ext>
            </a:extLst>
          </p:cNvPr>
          <p:cNvSpPr/>
          <p:nvPr/>
        </p:nvSpPr>
        <p:spPr>
          <a:xfrm>
            <a:off x="11670511" y="2202257"/>
            <a:ext cx="90195" cy="512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107AC1C1-C5D4-4381-BB43-B5AE50F55CE3}"/>
              </a:ext>
            </a:extLst>
          </p:cNvPr>
          <p:cNvSpPr/>
          <p:nvPr/>
        </p:nvSpPr>
        <p:spPr>
          <a:xfrm>
            <a:off x="11193931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A7A94499-6B5D-4C52-925F-3F5A848085DC}"/>
              </a:ext>
            </a:extLst>
          </p:cNvPr>
          <p:cNvSpPr/>
          <p:nvPr/>
        </p:nvSpPr>
        <p:spPr>
          <a:xfrm>
            <a:off x="11310031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7C21EF43-0691-4F46-BBF5-34ADAAE83149}"/>
              </a:ext>
            </a:extLst>
          </p:cNvPr>
          <p:cNvSpPr/>
          <p:nvPr/>
        </p:nvSpPr>
        <p:spPr>
          <a:xfrm>
            <a:off x="1084115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768DF2F2-661C-4A90-9781-295D8BDEC689}"/>
              </a:ext>
            </a:extLst>
          </p:cNvPr>
          <p:cNvSpPr/>
          <p:nvPr/>
        </p:nvSpPr>
        <p:spPr>
          <a:xfrm>
            <a:off x="10959594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AC1FEA4D-C103-4501-94D2-56BD32C1546B}"/>
              </a:ext>
            </a:extLst>
          </p:cNvPr>
          <p:cNvSpPr/>
          <p:nvPr/>
        </p:nvSpPr>
        <p:spPr>
          <a:xfrm>
            <a:off x="11075694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4EC1160B-3FA3-4301-8726-C3C4230B2829}"/>
              </a:ext>
            </a:extLst>
          </p:cNvPr>
          <p:cNvSpPr/>
          <p:nvPr/>
        </p:nvSpPr>
        <p:spPr>
          <a:xfrm>
            <a:off x="11542231" y="2202180"/>
            <a:ext cx="90195" cy="512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Right Brace 95">
            <a:extLst>
              <a:ext uri="{FF2B5EF4-FFF2-40B4-BE49-F238E27FC236}">
                <a16:creationId xmlns:a16="http://schemas.microsoft.com/office/drawing/2014/main" id="{8594FDF7-265C-41C3-8BF8-4D7307D6AE55}"/>
              </a:ext>
            </a:extLst>
          </p:cNvPr>
          <p:cNvSpPr/>
          <p:nvPr/>
        </p:nvSpPr>
        <p:spPr>
          <a:xfrm rot="16200000">
            <a:off x="9845747" y="-147470"/>
            <a:ext cx="215467" cy="2893494"/>
          </a:xfrm>
          <a:prstGeom prst="rightBrace">
            <a:avLst>
              <a:gd name="adj1" fmla="val 8333"/>
              <a:gd name="adj2" fmla="val 5004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8BB78B21-8F1F-4D72-9A03-8A04A5073C43}"/>
              </a:ext>
            </a:extLst>
          </p:cNvPr>
          <p:cNvSpPr txBox="1"/>
          <p:nvPr/>
        </p:nvSpPr>
        <p:spPr>
          <a:xfrm>
            <a:off x="9044869" y="908996"/>
            <a:ext cx="1832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CH21-48/60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3CEA9A07-883E-48C3-9B71-54C8ED702EDF}"/>
              </a:ext>
            </a:extLst>
          </p:cNvPr>
          <p:cNvSpPr txBox="1"/>
          <p:nvPr/>
        </p:nvSpPr>
        <p:spPr>
          <a:xfrm>
            <a:off x="11141641" y="903814"/>
            <a:ext cx="87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LTE2/1</a:t>
            </a:r>
          </a:p>
        </p:txBody>
      </p:sp>
      <p:sp>
        <p:nvSpPr>
          <p:cNvPr id="105" name="Right Brace 104">
            <a:extLst>
              <a:ext uri="{FF2B5EF4-FFF2-40B4-BE49-F238E27FC236}">
                <a16:creationId xmlns:a16="http://schemas.microsoft.com/office/drawing/2014/main" id="{0ED64DEB-89A2-4DC5-8D19-2779AED219CC}"/>
              </a:ext>
            </a:extLst>
          </p:cNvPr>
          <p:cNvSpPr/>
          <p:nvPr/>
        </p:nvSpPr>
        <p:spPr>
          <a:xfrm rot="16200000">
            <a:off x="11636971" y="1022664"/>
            <a:ext cx="201744" cy="56693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5502CEFB-960E-462D-9606-0BA5A557191C}"/>
              </a:ext>
            </a:extLst>
          </p:cNvPr>
          <p:cNvCxnSpPr>
            <a:cxnSpLocks/>
          </p:cNvCxnSpPr>
          <p:nvPr/>
        </p:nvCxnSpPr>
        <p:spPr>
          <a:xfrm>
            <a:off x="8445148" y="2294587"/>
            <a:ext cx="365809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F73B0AD-04CA-4025-8211-8230BB980E35}"/>
              </a:ext>
            </a:extLst>
          </p:cNvPr>
          <p:cNvGrpSpPr/>
          <p:nvPr/>
        </p:nvGrpSpPr>
        <p:grpSpPr>
          <a:xfrm>
            <a:off x="3058160" y="1075562"/>
            <a:ext cx="6938713" cy="4932818"/>
            <a:chOff x="3058160" y="1075562"/>
            <a:chExt cx="6938713" cy="4932818"/>
          </a:xfrm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9FCEA59D-291B-4A24-896F-80722AD6CA23}"/>
                </a:ext>
              </a:extLst>
            </p:cNvPr>
            <p:cNvSpPr/>
            <p:nvPr/>
          </p:nvSpPr>
          <p:spPr>
            <a:xfrm>
              <a:off x="3058160" y="1191543"/>
              <a:ext cx="6870342" cy="481683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GB" b="1" dirty="0">
                  <a:solidFill>
                    <a:schemeClr val="tx1"/>
                  </a:solidFill>
                </a:rPr>
                <a:t>Duplicate channel feature   ON</a:t>
              </a:r>
            </a:p>
          </p:txBody>
        </p:sp>
        <p:pic>
          <p:nvPicPr>
            <p:cNvPr id="108" name="Picture 107" descr="A picture containing meter, parking, sitting, street&#10;&#10;Description automatically generated">
              <a:extLst>
                <a:ext uri="{FF2B5EF4-FFF2-40B4-BE49-F238E27FC236}">
                  <a16:creationId xmlns:a16="http://schemas.microsoft.com/office/drawing/2014/main" id="{2622CCB0-6D4B-4AD3-9690-6C06B8C7E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17734" y="1075562"/>
              <a:ext cx="3179139" cy="4775449"/>
            </a:xfrm>
            <a:prstGeom prst="rect">
              <a:avLst/>
            </a:prstGeom>
          </p:spPr>
        </p:pic>
      </p:grpSp>
      <p:pic>
        <p:nvPicPr>
          <p:cNvPr id="117" name="Picture 116" descr="A picture containing meter, parking, sitting, street&#10;&#10;Description automatically generated">
            <a:extLst>
              <a:ext uri="{FF2B5EF4-FFF2-40B4-BE49-F238E27FC236}">
                <a16:creationId xmlns:a16="http://schemas.microsoft.com/office/drawing/2014/main" id="{521557FD-5773-4436-A214-D6025AFBD7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0" t="58688" r="69484" b="34362"/>
          <a:stretch/>
        </p:blipFill>
        <p:spPr>
          <a:xfrm>
            <a:off x="5066636" y="3762311"/>
            <a:ext cx="2008052" cy="1889381"/>
          </a:xfrm>
          <a:prstGeom prst="wedgeEllipseCallout">
            <a:avLst>
              <a:gd name="adj1" fmla="val 75727"/>
              <a:gd name="adj2" fmla="val -34109"/>
            </a:avLst>
          </a:prstGeom>
        </p:spPr>
      </p:pic>
      <p:sp>
        <p:nvSpPr>
          <p:cNvPr id="118" name="Rectangle 117">
            <a:extLst>
              <a:ext uri="{FF2B5EF4-FFF2-40B4-BE49-F238E27FC236}">
                <a16:creationId xmlns:a16="http://schemas.microsoft.com/office/drawing/2014/main" id="{B1FF96FE-938D-4396-A69B-87C07835C03F}"/>
              </a:ext>
            </a:extLst>
          </p:cNvPr>
          <p:cNvSpPr/>
          <p:nvPr/>
        </p:nvSpPr>
        <p:spPr>
          <a:xfrm>
            <a:off x="5782199" y="4625272"/>
            <a:ext cx="466122" cy="5229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13BEAA73-CC0D-432C-AEE7-8333C30CC82C}"/>
              </a:ext>
            </a:extLst>
          </p:cNvPr>
          <p:cNvSpPr/>
          <p:nvPr/>
        </p:nvSpPr>
        <p:spPr>
          <a:xfrm>
            <a:off x="5826512" y="4641712"/>
            <a:ext cx="412905" cy="2255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FDA06504-7BB9-419C-8D0B-BE714E7B26E7}"/>
              </a:ext>
            </a:extLst>
          </p:cNvPr>
          <p:cNvSpPr/>
          <p:nvPr/>
        </p:nvSpPr>
        <p:spPr>
          <a:xfrm>
            <a:off x="180274" y="131954"/>
            <a:ext cx="3554641" cy="569018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CONVERSION ON</a:t>
            </a:r>
          </a:p>
        </p:txBody>
      </p:sp>
      <p:pic>
        <p:nvPicPr>
          <p:cNvPr id="128" name="Picture 127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29CB9BBF-6C48-4982-A3EC-F52B126267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7367" y="1148298"/>
            <a:ext cx="2660377" cy="1521826"/>
          </a:xfrm>
          <a:prstGeom prst="rect">
            <a:avLst/>
          </a:prstGeom>
        </p:spPr>
      </p:pic>
      <p:pic>
        <p:nvPicPr>
          <p:cNvPr id="153" name="Picture 152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2DDE17A3-5CC0-4CC9-A796-55C2A00D86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6586" y="2763634"/>
            <a:ext cx="2660377" cy="1521826"/>
          </a:xfrm>
          <a:prstGeom prst="rect">
            <a:avLst/>
          </a:prstGeom>
        </p:spPr>
      </p:pic>
      <p:pic>
        <p:nvPicPr>
          <p:cNvPr id="154" name="Picture 153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13253D98-E20C-44C5-B257-1E3C7D44ED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6906" y="4409554"/>
            <a:ext cx="2660377" cy="1521826"/>
          </a:xfrm>
          <a:prstGeom prst="rect">
            <a:avLst/>
          </a:prstGeom>
        </p:spPr>
      </p:pic>
      <p:grpSp>
        <p:nvGrpSpPr>
          <p:cNvPr id="110" name="Group 109">
            <a:extLst>
              <a:ext uri="{FF2B5EF4-FFF2-40B4-BE49-F238E27FC236}">
                <a16:creationId xmlns:a16="http://schemas.microsoft.com/office/drawing/2014/main" id="{6BDD62C6-20DE-4ED7-96C6-EA7E515345B8}"/>
              </a:ext>
            </a:extLst>
          </p:cNvPr>
          <p:cNvGrpSpPr/>
          <p:nvPr/>
        </p:nvGrpSpPr>
        <p:grpSpPr>
          <a:xfrm>
            <a:off x="0" y="6140634"/>
            <a:ext cx="8323156" cy="717366"/>
            <a:chOff x="-108990" y="6201535"/>
            <a:chExt cx="8323156" cy="717366"/>
          </a:xfrm>
        </p:grpSpPr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B18CA5C3-0117-41D8-9B15-7974DB29F1F2}"/>
                </a:ext>
              </a:extLst>
            </p:cNvPr>
            <p:cNvSpPr txBox="1"/>
            <p:nvPr/>
          </p:nvSpPr>
          <p:spPr>
            <a:xfrm>
              <a:off x="3977831" y="6509453"/>
              <a:ext cx="42363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PATENTED TECHNOLOGY</a:t>
              </a:r>
            </a:p>
          </p:txBody>
        </p: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42A74F3A-287A-4724-881F-8558F31B8D1D}"/>
                </a:ext>
              </a:extLst>
            </p:cNvPr>
            <p:cNvGrpSpPr/>
            <p:nvPr/>
          </p:nvGrpSpPr>
          <p:grpSpPr>
            <a:xfrm>
              <a:off x="-108990" y="6201535"/>
              <a:ext cx="2991570" cy="717366"/>
              <a:chOff x="-108990" y="6201535"/>
              <a:chExt cx="2991570" cy="717366"/>
            </a:xfrm>
          </p:grpSpPr>
          <p:pic>
            <p:nvPicPr>
              <p:cNvPr id="157" name="Picture 156" descr="Logo&#10;&#10;Description automatically generated">
                <a:extLst>
                  <a:ext uri="{FF2B5EF4-FFF2-40B4-BE49-F238E27FC236}">
                    <a16:creationId xmlns:a16="http://schemas.microsoft.com/office/drawing/2014/main" id="{536B2026-1504-4AA3-A60A-E8C5296F045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5" t="814" r="2091" b="23501"/>
              <a:stretch/>
            </p:blipFill>
            <p:spPr>
              <a:xfrm>
                <a:off x="-108990" y="6201535"/>
                <a:ext cx="710874" cy="717366"/>
              </a:xfrm>
              <a:prstGeom prst="roundRect">
                <a:avLst>
                  <a:gd name="adj" fmla="val 16443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pic>
            <p:nvPicPr>
              <p:cNvPr id="158" name="Picture 157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5E420299-B6C0-42AE-83CA-27395746FE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028"/>
              <a:stretch/>
            </p:blipFill>
            <p:spPr>
              <a:xfrm>
                <a:off x="648184" y="6270985"/>
                <a:ext cx="2234396" cy="56822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3865928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CB7AF1F-55AD-4B8E-9B62-7A9713305F85}"/>
              </a:ext>
            </a:extLst>
          </p:cNvPr>
          <p:cNvSpPr txBox="1"/>
          <p:nvPr/>
        </p:nvSpPr>
        <p:spPr>
          <a:xfrm>
            <a:off x="547626" y="1061085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E1772E"/>
                </a:solidFill>
              </a:rPr>
              <a:t>ANTENNA 1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307010C-FAA9-4941-A3BB-C344E03B179D}"/>
              </a:ext>
            </a:extLst>
          </p:cNvPr>
          <p:cNvCxnSpPr>
            <a:cxnSpLocks/>
          </p:cNvCxnSpPr>
          <p:nvPr/>
        </p:nvCxnSpPr>
        <p:spPr>
          <a:xfrm>
            <a:off x="720910" y="2482662"/>
            <a:ext cx="5957385" cy="0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551073-4998-4D25-8420-CEFE0AE349F3}"/>
              </a:ext>
            </a:extLst>
          </p:cNvPr>
          <p:cNvCxnSpPr>
            <a:cxnSpLocks/>
          </p:cNvCxnSpPr>
          <p:nvPr/>
        </p:nvCxnSpPr>
        <p:spPr>
          <a:xfrm>
            <a:off x="736022" y="2301575"/>
            <a:ext cx="0" cy="181087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3417970D-721A-48B2-8586-E2475C1B2B84}"/>
              </a:ext>
            </a:extLst>
          </p:cNvPr>
          <p:cNvSpPr/>
          <p:nvPr/>
        </p:nvSpPr>
        <p:spPr>
          <a:xfrm>
            <a:off x="3621581" y="1756526"/>
            <a:ext cx="90195" cy="5690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E4359DA-84D0-4C05-9929-16A88A22E112}"/>
              </a:ext>
            </a:extLst>
          </p:cNvPr>
          <p:cNvSpPr/>
          <p:nvPr/>
        </p:nvSpPr>
        <p:spPr>
          <a:xfrm>
            <a:off x="3734922" y="1589985"/>
            <a:ext cx="90195" cy="73555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823188-16CC-4C4F-A29D-5B1E998E64A9}"/>
              </a:ext>
            </a:extLst>
          </p:cNvPr>
          <p:cNvSpPr/>
          <p:nvPr/>
        </p:nvSpPr>
        <p:spPr>
          <a:xfrm>
            <a:off x="3853366" y="1999400"/>
            <a:ext cx="90195" cy="32614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C6BBAF9-3603-4254-9AF4-002AC7BD67A0}"/>
              </a:ext>
            </a:extLst>
          </p:cNvPr>
          <p:cNvSpPr/>
          <p:nvPr/>
        </p:nvSpPr>
        <p:spPr>
          <a:xfrm>
            <a:off x="3969466" y="1824126"/>
            <a:ext cx="90195" cy="5014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4AD4D98-0690-4DB6-8BEA-C55D4007628A}"/>
              </a:ext>
            </a:extLst>
          </p:cNvPr>
          <p:cNvSpPr/>
          <p:nvPr/>
        </p:nvSpPr>
        <p:spPr>
          <a:xfrm>
            <a:off x="4085566" y="1999400"/>
            <a:ext cx="90195" cy="32614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A017D70-9197-4F04-848B-7A19A739D8AB}"/>
              </a:ext>
            </a:extLst>
          </p:cNvPr>
          <p:cNvSpPr/>
          <p:nvPr/>
        </p:nvSpPr>
        <p:spPr>
          <a:xfrm>
            <a:off x="4201666" y="1698034"/>
            <a:ext cx="90195" cy="62750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F0DD552-AC78-4D14-BDAF-02B1CA4911EE}"/>
              </a:ext>
            </a:extLst>
          </p:cNvPr>
          <p:cNvSpPr/>
          <p:nvPr/>
        </p:nvSpPr>
        <p:spPr>
          <a:xfrm>
            <a:off x="4320110" y="1869463"/>
            <a:ext cx="90195" cy="456081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8809F8F-18F1-4B8A-9E1F-3FC65DA3F90B}"/>
              </a:ext>
            </a:extLst>
          </p:cNvPr>
          <p:cNvSpPr/>
          <p:nvPr/>
        </p:nvSpPr>
        <p:spPr>
          <a:xfrm>
            <a:off x="4436210" y="1814209"/>
            <a:ext cx="90195" cy="511335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6593266-A972-48C7-B48E-CD294C98383D}"/>
              </a:ext>
            </a:extLst>
          </p:cNvPr>
          <p:cNvSpPr/>
          <p:nvPr/>
        </p:nvSpPr>
        <p:spPr>
          <a:xfrm>
            <a:off x="4552310" y="2086038"/>
            <a:ext cx="90195" cy="23950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38450AE-C7C5-4A7D-9205-A481B42C40C7}"/>
              </a:ext>
            </a:extLst>
          </p:cNvPr>
          <p:cNvGrpSpPr/>
          <p:nvPr/>
        </p:nvGrpSpPr>
        <p:grpSpPr>
          <a:xfrm>
            <a:off x="6348630" y="804700"/>
            <a:ext cx="1740324" cy="1068417"/>
            <a:chOff x="5518814" y="3492594"/>
            <a:chExt cx="1740324" cy="1068417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28EBF889-9D94-4CAB-8F78-1C5E4721D0FB}"/>
                </a:ext>
              </a:extLst>
            </p:cNvPr>
            <p:cNvSpPr/>
            <p:nvPr/>
          </p:nvSpPr>
          <p:spPr>
            <a:xfrm>
              <a:off x="5518814" y="3492594"/>
              <a:ext cx="1740324" cy="106841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3B161B5-8315-465F-BB93-4AE21EAB4E6A}"/>
                </a:ext>
              </a:extLst>
            </p:cNvPr>
            <p:cNvSpPr/>
            <p:nvPr/>
          </p:nvSpPr>
          <p:spPr>
            <a:xfrm>
              <a:off x="5615721" y="3599866"/>
              <a:ext cx="1530093" cy="79461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Smart Amp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EDFAB82-B0BB-4AE5-AAF5-5675F3FCE9C5}"/>
                </a:ext>
              </a:extLst>
            </p:cNvPr>
            <p:cNvSpPr/>
            <p:nvPr/>
          </p:nvSpPr>
          <p:spPr>
            <a:xfrm>
              <a:off x="5746506" y="4263384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0188D657-CDB1-4713-B600-956CDC7D0DCF}"/>
                </a:ext>
              </a:extLst>
            </p:cNvPr>
            <p:cNvSpPr/>
            <p:nvPr/>
          </p:nvSpPr>
          <p:spPr>
            <a:xfrm>
              <a:off x="6008789" y="4264359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316BD73F-5849-4AAA-AE47-C45DEB251B9B}"/>
                </a:ext>
              </a:extLst>
            </p:cNvPr>
            <p:cNvSpPr/>
            <p:nvPr/>
          </p:nvSpPr>
          <p:spPr>
            <a:xfrm>
              <a:off x="6275067" y="4263384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001DE91-BE9E-40BD-96DF-80E13652A86E}"/>
                </a:ext>
              </a:extLst>
            </p:cNvPr>
            <p:cNvSpPr/>
            <p:nvPr/>
          </p:nvSpPr>
          <p:spPr>
            <a:xfrm>
              <a:off x="6803629" y="4261050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ABF52C73-8195-4A66-B24D-AE43117AB43D}"/>
              </a:ext>
            </a:extLst>
          </p:cNvPr>
          <p:cNvCxnSpPr>
            <a:cxnSpLocks/>
            <a:endCxn id="67" idx="2"/>
          </p:cNvCxnSpPr>
          <p:nvPr/>
        </p:nvCxnSpPr>
        <p:spPr>
          <a:xfrm flipV="1">
            <a:off x="6678295" y="1842343"/>
            <a:ext cx="0" cy="668447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ECC82FA-E7C6-494D-9FBE-5C2FA5F477BB}"/>
              </a:ext>
            </a:extLst>
          </p:cNvPr>
          <p:cNvCxnSpPr/>
          <p:nvPr/>
        </p:nvCxnSpPr>
        <p:spPr>
          <a:xfrm>
            <a:off x="3533775" y="2378754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0FF5B84B-E2D2-4EF2-B374-C8268FD154DE}"/>
              </a:ext>
            </a:extLst>
          </p:cNvPr>
          <p:cNvCxnSpPr>
            <a:cxnSpLocks/>
          </p:cNvCxnSpPr>
          <p:nvPr/>
        </p:nvCxnSpPr>
        <p:spPr>
          <a:xfrm flipV="1">
            <a:off x="3533775" y="1491211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9C578C54-5AA9-4561-AFD5-318A0C9A0B22}"/>
              </a:ext>
            </a:extLst>
          </p:cNvPr>
          <p:cNvCxnSpPr>
            <a:cxnSpLocks/>
          </p:cNvCxnSpPr>
          <p:nvPr/>
        </p:nvCxnSpPr>
        <p:spPr>
          <a:xfrm>
            <a:off x="7755185" y="1837589"/>
            <a:ext cx="0" cy="644062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60CED7FE-ED87-4C31-8C61-32589348E5D2}"/>
              </a:ext>
            </a:extLst>
          </p:cNvPr>
          <p:cNvCxnSpPr>
            <a:cxnSpLocks/>
          </p:cNvCxnSpPr>
          <p:nvPr/>
        </p:nvCxnSpPr>
        <p:spPr>
          <a:xfrm>
            <a:off x="7735682" y="2482769"/>
            <a:ext cx="3907678" cy="0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35282881-D16E-43B3-A17D-7B57B09DA5A0}"/>
              </a:ext>
            </a:extLst>
          </p:cNvPr>
          <p:cNvSpPr txBox="1"/>
          <p:nvPr/>
        </p:nvSpPr>
        <p:spPr>
          <a:xfrm>
            <a:off x="7306417" y="2220306"/>
            <a:ext cx="89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DC</a:t>
            </a:r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6A6D8129-441A-4556-B37B-56EE9E367FEF}"/>
              </a:ext>
            </a:extLst>
          </p:cNvPr>
          <p:cNvCxnSpPr>
            <a:cxnSpLocks/>
          </p:cNvCxnSpPr>
          <p:nvPr/>
        </p:nvCxnSpPr>
        <p:spPr>
          <a:xfrm flipV="1">
            <a:off x="7633445" y="1953024"/>
            <a:ext cx="0" cy="3010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Rectangle 189">
            <a:extLst>
              <a:ext uri="{FF2B5EF4-FFF2-40B4-BE49-F238E27FC236}">
                <a16:creationId xmlns:a16="http://schemas.microsoft.com/office/drawing/2014/main" id="{8B989DDD-280D-4D23-AAFB-499932340746}"/>
              </a:ext>
            </a:extLst>
          </p:cNvPr>
          <p:cNvSpPr/>
          <p:nvPr/>
        </p:nvSpPr>
        <p:spPr>
          <a:xfrm>
            <a:off x="4665651" y="1738224"/>
            <a:ext cx="90195" cy="58731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6B63D9F-D66E-42CB-BE58-BC6B6FE9571B}"/>
              </a:ext>
            </a:extLst>
          </p:cNvPr>
          <p:cNvSpPr txBox="1"/>
          <p:nvPr/>
        </p:nvSpPr>
        <p:spPr>
          <a:xfrm>
            <a:off x="547626" y="4362515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ANTENNA 3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60A2ADF1-FCB8-4E1E-878B-05B397715E72}"/>
              </a:ext>
            </a:extLst>
          </p:cNvPr>
          <p:cNvCxnSpPr>
            <a:cxnSpLocks/>
          </p:cNvCxnSpPr>
          <p:nvPr/>
        </p:nvCxnSpPr>
        <p:spPr>
          <a:xfrm>
            <a:off x="720910" y="4173330"/>
            <a:ext cx="6226390" cy="1538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8BEA0E07-3A4C-4565-B0F6-2651DB6BC52B}"/>
              </a:ext>
            </a:extLst>
          </p:cNvPr>
          <p:cNvCxnSpPr>
            <a:cxnSpLocks/>
          </p:cNvCxnSpPr>
          <p:nvPr/>
        </p:nvCxnSpPr>
        <p:spPr>
          <a:xfrm>
            <a:off x="734133" y="5782437"/>
            <a:ext cx="646941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D97DD65-1A81-4DE2-ABD5-EA92A984D7D8}"/>
              </a:ext>
            </a:extLst>
          </p:cNvPr>
          <p:cNvCxnSpPr>
            <a:cxnSpLocks/>
          </p:cNvCxnSpPr>
          <p:nvPr/>
        </p:nvCxnSpPr>
        <p:spPr>
          <a:xfrm flipV="1">
            <a:off x="734133" y="3935839"/>
            <a:ext cx="0" cy="25287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742FFE87-7F56-4366-A346-91595E655DF3}"/>
              </a:ext>
            </a:extLst>
          </p:cNvPr>
          <p:cNvCxnSpPr>
            <a:cxnSpLocks/>
          </p:cNvCxnSpPr>
          <p:nvPr/>
        </p:nvCxnSpPr>
        <p:spPr>
          <a:xfrm flipV="1">
            <a:off x="747356" y="5622389"/>
            <a:ext cx="0" cy="17452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A5BA5D60-005F-4A5E-A364-02E357BD7902}"/>
              </a:ext>
            </a:extLst>
          </p:cNvPr>
          <p:cNvSpPr/>
          <p:nvPr/>
        </p:nvSpPr>
        <p:spPr>
          <a:xfrm>
            <a:off x="4320851" y="3461551"/>
            <a:ext cx="90195" cy="5690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D898EFC-AB04-4238-8545-63E70055D254}"/>
              </a:ext>
            </a:extLst>
          </p:cNvPr>
          <p:cNvSpPr/>
          <p:nvPr/>
        </p:nvSpPr>
        <p:spPr>
          <a:xfrm>
            <a:off x="4434192" y="3295010"/>
            <a:ext cx="90195" cy="73555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57AFE4C2-6CCB-4D55-AE20-AEFAECA3E27A}"/>
              </a:ext>
            </a:extLst>
          </p:cNvPr>
          <p:cNvSpPr/>
          <p:nvPr/>
        </p:nvSpPr>
        <p:spPr>
          <a:xfrm>
            <a:off x="4552636" y="3704425"/>
            <a:ext cx="90195" cy="32614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38C1BFA-2C45-480E-94F7-88C12898CF19}"/>
              </a:ext>
            </a:extLst>
          </p:cNvPr>
          <p:cNvSpPr/>
          <p:nvPr/>
        </p:nvSpPr>
        <p:spPr>
          <a:xfrm>
            <a:off x="4090535" y="3529151"/>
            <a:ext cx="90195" cy="5014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F51576A8-1CAD-4E7C-B674-7405250BA349}"/>
              </a:ext>
            </a:extLst>
          </p:cNvPr>
          <p:cNvSpPr/>
          <p:nvPr/>
        </p:nvSpPr>
        <p:spPr>
          <a:xfrm>
            <a:off x="4206635" y="3704425"/>
            <a:ext cx="90195" cy="32614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521093E-458B-43EE-9BEF-87D0AB952D9B}"/>
              </a:ext>
            </a:extLst>
          </p:cNvPr>
          <p:cNvSpPr/>
          <p:nvPr/>
        </p:nvSpPr>
        <p:spPr>
          <a:xfrm>
            <a:off x="3625674" y="3403059"/>
            <a:ext cx="90195" cy="62750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533091A7-B30E-441F-A8F7-A582A14C0047}"/>
              </a:ext>
            </a:extLst>
          </p:cNvPr>
          <p:cNvSpPr/>
          <p:nvPr/>
        </p:nvSpPr>
        <p:spPr>
          <a:xfrm>
            <a:off x="3744118" y="3574488"/>
            <a:ext cx="90195" cy="45608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353ED0D-557E-4545-9D6A-0CBEC9386814}"/>
              </a:ext>
            </a:extLst>
          </p:cNvPr>
          <p:cNvSpPr/>
          <p:nvPr/>
        </p:nvSpPr>
        <p:spPr>
          <a:xfrm>
            <a:off x="3860218" y="3519234"/>
            <a:ext cx="90195" cy="51133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8EE4AFE7-3C3B-4597-8AB4-D23E27FC6A5D}"/>
              </a:ext>
            </a:extLst>
          </p:cNvPr>
          <p:cNvSpPr/>
          <p:nvPr/>
        </p:nvSpPr>
        <p:spPr>
          <a:xfrm>
            <a:off x="3976318" y="3791063"/>
            <a:ext cx="90195" cy="23950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D7FAEF7D-81CA-4FD0-AD46-50746EB5DCA6}"/>
              </a:ext>
            </a:extLst>
          </p:cNvPr>
          <p:cNvSpPr/>
          <p:nvPr/>
        </p:nvSpPr>
        <p:spPr>
          <a:xfrm>
            <a:off x="3621996" y="5080642"/>
            <a:ext cx="90195" cy="569017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E66ADD4A-7D01-4DEE-BCE4-ECBD521CEF6C}"/>
              </a:ext>
            </a:extLst>
          </p:cNvPr>
          <p:cNvSpPr/>
          <p:nvPr/>
        </p:nvSpPr>
        <p:spPr>
          <a:xfrm>
            <a:off x="3735337" y="4914101"/>
            <a:ext cx="90195" cy="735559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D4F0893E-1B8B-4FF9-890F-576EBB71B208}"/>
              </a:ext>
            </a:extLst>
          </p:cNvPr>
          <p:cNvSpPr/>
          <p:nvPr/>
        </p:nvSpPr>
        <p:spPr>
          <a:xfrm>
            <a:off x="4436210" y="5323516"/>
            <a:ext cx="90195" cy="326144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388D392-BB95-481B-B78C-4F549CB901CF}"/>
              </a:ext>
            </a:extLst>
          </p:cNvPr>
          <p:cNvSpPr/>
          <p:nvPr/>
        </p:nvSpPr>
        <p:spPr>
          <a:xfrm>
            <a:off x="4204010" y="5148242"/>
            <a:ext cx="90195" cy="501417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206651-20E3-460A-8455-C4F891666DE8}"/>
              </a:ext>
            </a:extLst>
          </p:cNvPr>
          <p:cNvSpPr/>
          <p:nvPr/>
        </p:nvSpPr>
        <p:spPr>
          <a:xfrm>
            <a:off x="4320110" y="5323516"/>
            <a:ext cx="90195" cy="326144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BE13F8DE-E319-4549-A68F-EBEC6A81B4DD}"/>
              </a:ext>
            </a:extLst>
          </p:cNvPr>
          <p:cNvSpPr/>
          <p:nvPr/>
        </p:nvSpPr>
        <p:spPr>
          <a:xfrm>
            <a:off x="3851229" y="5022151"/>
            <a:ext cx="90195" cy="627509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2D366F-CBA6-432E-A9FB-6A9434E8B3EC}"/>
              </a:ext>
            </a:extLst>
          </p:cNvPr>
          <p:cNvSpPr/>
          <p:nvPr/>
        </p:nvSpPr>
        <p:spPr>
          <a:xfrm>
            <a:off x="3969673" y="5193579"/>
            <a:ext cx="90195" cy="456081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FC56130F-F451-4934-8191-C6AA6FE67D17}"/>
              </a:ext>
            </a:extLst>
          </p:cNvPr>
          <p:cNvSpPr/>
          <p:nvPr/>
        </p:nvSpPr>
        <p:spPr>
          <a:xfrm>
            <a:off x="4085773" y="5138326"/>
            <a:ext cx="90195" cy="511335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65C2AD36-5A45-474E-85CA-88393970B7F6}"/>
              </a:ext>
            </a:extLst>
          </p:cNvPr>
          <p:cNvSpPr/>
          <p:nvPr/>
        </p:nvSpPr>
        <p:spPr>
          <a:xfrm>
            <a:off x="4552310" y="5410154"/>
            <a:ext cx="90195" cy="239506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69F162B-4A5A-4406-B4B6-A098975E0DA0}"/>
              </a:ext>
            </a:extLst>
          </p:cNvPr>
          <p:cNvCxnSpPr>
            <a:cxnSpLocks/>
          </p:cNvCxnSpPr>
          <p:nvPr/>
        </p:nvCxnSpPr>
        <p:spPr>
          <a:xfrm flipV="1">
            <a:off x="7203547" y="1852067"/>
            <a:ext cx="0" cy="394484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B950C34-F60B-4BF4-9E40-DA64466A24B1}"/>
              </a:ext>
            </a:extLst>
          </p:cNvPr>
          <p:cNvCxnSpPr>
            <a:cxnSpLocks/>
          </p:cNvCxnSpPr>
          <p:nvPr/>
        </p:nvCxnSpPr>
        <p:spPr>
          <a:xfrm flipV="1">
            <a:off x="6947300" y="1837590"/>
            <a:ext cx="0" cy="235112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3B144E34-D0B2-4B04-97AE-DEB4A14793A4}"/>
              </a:ext>
            </a:extLst>
          </p:cNvPr>
          <p:cNvCxnSpPr/>
          <p:nvPr/>
        </p:nvCxnSpPr>
        <p:spPr>
          <a:xfrm>
            <a:off x="3533775" y="4083934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03C400AC-B12D-4A3E-8E4A-CA4DBECB0739}"/>
              </a:ext>
            </a:extLst>
          </p:cNvPr>
          <p:cNvCxnSpPr>
            <a:cxnSpLocks/>
          </p:cNvCxnSpPr>
          <p:nvPr/>
        </p:nvCxnSpPr>
        <p:spPr>
          <a:xfrm flipV="1">
            <a:off x="3533775" y="3196391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2ABDB99E-DEA7-4799-B94E-97B7E0CCDA44}"/>
              </a:ext>
            </a:extLst>
          </p:cNvPr>
          <p:cNvCxnSpPr/>
          <p:nvPr/>
        </p:nvCxnSpPr>
        <p:spPr>
          <a:xfrm>
            <a:off x="3533775" y="5689282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A3382964-DE7D-41F7-8D55-FF4796CDF4A7}"/>
              </a:ext>
            </a:extLst>
          </p:cNvPr>
          <p:cNvCxnSpPr>
            <a:cxnSpLocks/>
          </p:cNvCxnSpPr>
          <p:nvPr/>
        </p:nvCxnSpPr>
        <p:spPr>
          <a:xfrm flipV="1">
            <a:off x="3533775" y="4801739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9C93FDB8-285F-4FF1-922A-24C197E38080}"/>
              </a:ext>
            </a:extLst>
          </p:cNvPr>
          <p:cNvSpPr txBox="1"/>
          <p:nvPr/>
        </p:nvSpPr>
        <p:spPr>
          <a:xfrm>
            <a:off x="547626" y="2674200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ANTENNA 2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B19F3DB8-5EBA-4196-A031-7CF5E7D07F6D}"/>
              </a:ext>
            </a:extLst>
          </p:cNvPr>
          <p:cNvCxnSpPr>
            <a:cxnSpLocks/>
          </p:cNvCxnSpPr>
          <p:nvPr/>
        </p:nvCxnSpPr>
        <p:spPr>
          <a:xfrm flipV="1">
            <a:off x="8445148" y="1407044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 123">
            <a:extLst>
              <a:ext uri="{FF2B5EF4-FFF2-40B4-BE49-F238E27FC236}">
                <a16:creationId xmlns:a16="http://schemas.microsoft.com/office/drawing/2014/main" id="{1AE55570-C7F3-471B-8EEF-8E683D11F67A}"/>
              </a:ext>
            </a:extLst>
          </p:cNvPr>
          <p:cNvSpPr/>
          <p:nvPr/>
        </p:nvSpPr>
        <p:spPr>
          <a:xfrm>
            <a:off x="8518851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9666409C-3DD2-4A7D-9DC3-0B39641F653C}"/>
              </a:ext>
            </a:extLst>
          </p:cNvPr>
          <p:cNvSpPr/>
          <p:nvPr/>
        </p:nvSpPr>
        <p:spPr>
          <a:xfrm>
            <a:off x="8632192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7F8DDE8F-F250-4632-BF80-B4ECFB074720}"/>
              </a:ext>
            </a:extLst>
          </p:cNvPr>
          <p:cNvSpPr/>
          <p:nvPr/>
        </p:nvSpPr>
        <p:spPr>
          <a:xfrm>
            <a:off x="8750636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445EF22A-D30C-450A-A1E0-C41E649EE158}"/>
              </a:ext>
            </a:extLst>
          </p:cNvPr>
          <p:cNvSpPr/>
          <p:nvPr/>
        </p:nvSpPr>
        <p:spPr>
          <a:xfrm>
            <a:off x="8866736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8200C467-4B42-495B-A9BD-4A6F5DB7A0C4}"/>
              </a:ext>
            </a:extLst>
          </p:cNvPr>
          <p:cNvSpPr/>
          <p:nvPr/>
        </p:nvSpPr>
        <p:spPr>
          <a:xfrm>
            <a:off x="8982836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5F8C158B-9AB7-4A21-ACFE-14C96994C49D}"/>
              </a:ext>
            </a:extLst>
          </p:cNvPr>
          <p:cNvSpPr/>
          <p:nvPr/>
        </p:nvSpPr>
        <p:spPr>
          <a:xfrm>
            <a:off x="9098936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522A29C7-4185-4593-912B-585E97A8C8DF}"/>
              </a:ext>
            </a:extLst>
          </p:cNvPr>
          <p:cNvSpPr/>
          <p:nvPr/>
        </p:nvSpPr>
        <p:spPr>
          <a:xfrm>
            <a:off x="92173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6EBC5650-3313-4E6B-9CDA-95DC66D9B9D7}"/>
              </a:ext>
            </a:extLst>
          </p:cNvPr>
          <p:cNvSpPr/>
          <p:nvPr/>
        </p:nvSpPr>
        <p:spPr>
          <a:xfrm>
            <a:off x="93334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078B8F6B-2CB2-41EA-996A-5C0159238FC4}"/>
              </a:ext>
            </a:extLst>
          </p:cNvPr>
          <p:cNvSpPr/>
          <p:nvPr/>
        </p:nvSpPr>
        <p:spPr>
          <a:xfrm>
            <a:off x="94495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06429FDF-AB1A-4028-A696-A846C8103895}"/>
              </a:ext>
            </a:extLst>
          </p:cNvPr>
          <p:cNvSpPr/>
          <p:nvPr/>
        </p:nvSpPr>
        <p:spPr>
          <a:xfrm>
            <a:off x="10260857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79F4E509-5F9A-4893-8161-BC75527B6038}"/>
              </a:ext>
            </a:extLst>
          </p:cNvPr>
          <p:cNvSpPr/>
          <p:nvPr/>
        </p:nvSpPr>
        <p:spPr>
          <a:xfrm>
            <a:off x="10374198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472CF299-E1FA-42AE-B3E0-348532C5157F}"/>
              </a:ext>
            </a:extLst>
          </p:cNvPr>
          <p:cNvSpPr/>
          <p:nvPr/>
        </p:nvSpPr>
        <p:spPr>
          <a:xfrm>
            <a:off x="10492642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4C972F10-F602-42CE-85A8-A4D363A2DC5E}"/>
              </a:ext>
            </a:extLst>
          </p:cNvPr>
          <p:cNvSpPr/>
          <p:nvPr/>
        </p:nvSpPr>
        <p:spPr>
          <a:xfrm>
            <a:off x="10030541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896EFF9-3704-4735-BE43-62C7CD758D24}"/>
              </a:ext>
            </a:extLst>
          </p:cNvPr>
          <p:cNvSpPr/>
          <p:nvPr/>
        </p:nvSpPr>
        <p:spPr>
          <a:xfrm>
            <a:off x="10146641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CD0AB757-BE26-41B0-B8F8-3A8C6E6C9B29}"/>
              </a:ext>
            </a:extLst>
          </p:cNvPr>
          <p:cNvSpPr/>
          <p:nvPr/>
        </p:nvSpPr>
        <p:spPr>
          <a:xfrm>
            <a:off x="9565681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CA53715-B781-4A84-928D-080F7B780FD6}"/>
              </a:ext>
            </a:extLst>
          </p:cNvPr>
          <p:cNvSpPr/>
          <p:nvPr/>
        </p:nvSpPr>
        <p:spPr>
          <a:xfrm>
            <a:off x="9684125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E3FE19C3-06DE-4153-88BE-34B0B74D637F}"/>
              </a:ext>
            </a:extLst>
          </p:cNvPr>
          <p:cNvSpPr/>
          <p:nvPr/>
        </p:nvSpPr>
        <p:spPr>
          <a:xfrm>
            <a:off x="9800225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1055899F-E399-49D7-B82F-F35570009DCE}"/>
              </a:ext>
            </a:extLst>
          </p:cNvPr>
          <p:cNvSpPr/>
          <p:nvPr/>
        </p:nvSpPr>
        <p:spPr>
          <a:xfrm>
            <a:off x="9916325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C41E44B2-3770-4B39-A4BA-DE2952554AF5}"/>
              </a:ext>
            </a:extLst>
          </p:cNvPr>
          <p:cNvSpPr/>
          <p:nvPr/>
        </p:nvSpPr>
        <p:spPr>
          <a:xfrm>
            <a:off x="10611917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EF631448-9011-453D-BB03-05C57D6652BD}"/>
              </a:ext>
            </a:extLst>
          </p:cNvPr>
          <p:cNvSpPr/>
          <p:nvPr/>
        </p:nvSpPr>
        <p:spPr>
          <a:xfrm>
            <a:off x="10725258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7C39DB5B-6C09-4A19-834F-C93EEADAD906}"/>
              </a:ext>
            </a:extLst>
          </p:cNvPr>
          <p:cNvSpPr/>
          <p:nvPr/>
        </p:nvSpPr>
        <p:spPr>
          <a:xfrm>
            <a:off x="11670511" y="2202257"/>
            <a:ext cx="90195" cy="512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107AC1C1-C5D4-4381-BB43-B5AE50F55CE3}"/>
              </a:ext>
            </a:extLst>
          </p:cNvPr>
          <p:cNvSpPr/>
          <p:nvPr/>
        </p:nvSpPr>
        <p:spPr>
          <a:xfrm>
            <a:off x="11193931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A7A94499-6B5D-4C52-925F-3F5A848085DC}"/>
              </a:ext>
            </a:extLst>
          </p:cNvPr>
          <p:cNvSpPr/>
          <p:nvPr/>
        </p:nvSpPr>
        <p:spPr>
          <a:xfrm>
            <a:off x="11310031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7C21EF43-0691-4F46-BBF5-34ADAAE83149}"/>
              </a:ext>
            </a:extLst>
          </p:cNvPr>
          <p:cNvSpPr/>
          <p:nvPr/>
        </p:nvSpPr>
        <p:spPr>
          <a:xfrm>
            <a:off x="1084115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768DF2F2-661C-4A90-9781-295D8BDEC689}"/>
              </a:ext>
            </a:extLst>
          </p:cNvPr>
          <p:cNvSpPr/>
          <p:nvPr/>
        </p:nvSpPr>
        <p:spPr>
          <a:xfrm>
            <a:off x="10959594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AC1FEA4D-C103-4501-94D2-56BD32C1546B}"/>
              </a:ext>
            </a:extLst>
          </p:cNvPr>
          <p:cNvSpPr/>
          <p:nvPr/>
        </p:nvSpPr>
        <p:spPr>
          <a:xfrm>
            <a:off x="11075694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4EC1160B-3FA3-4301-8726-C3C4230B2829}"/>
              </a:ext>
            </a:extLst>
          </p:cNvPr>
          <p:cNvSpPr/>
          <p:nvPr/>
        </p:nvSpPr>
        <p:spPr>
          <a:xfrm>
            <a:off x="11542231" y="2202180"/>
            <a:ext cx="90195" cy="512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Right Brace 95">
            <a:extLst>
              <a:ext uri="{FF2B5EF4-FFF2-40B4-BE49-F238E27FC236}">
                <a16:creationId xmlns:a16="http://schemas.microsoft.com/office/drawing/2014/main" id="{8594FDF7-265C-41C3-8BF8-4D7307D6AE55}"/>
              </a:ext>
            </a:extLst>
          </p:cNvPr>
          <p:cNvSpPr/>
          <p:nvPr/>
        </p:nvSpPr>
        <p:spPr>
          <a:xfrm rot="16200000">
            <a:off x="9845747" y="-147470"/>
            <a:ext cx="215467" cy="2893494"/>
          </a:xfrm>
          <a:prstGeom prst="rightBrace">
            <a:avLst>
              <a:gd name="adj1" fmla="val 8333"/>
              <a:gd name="adj2" fmla="val 5004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8BB78B21-8F1F-4D72-9A03-8A04A5073C43}"/>
              </a:ext>
            </a:extLst>
          </p:cNvPr>
          <p:cNvSpPr txBox="1"/>
          <p:nvPr/>
        </p:nvSpPr>
        <p:spPr>
          <a:xfrm>
            <a:off x="9044869" y="908996"/>
            <a:ext cx="1832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CH21-48/60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3CEA9A07-883E-48C3-9B71-54C8ED702EDF}"/>
              </a:ext>
            </a:extLst>
          </p:cNvPr>
          <p:cNvSpPr txBox="1"/>
          <p:nvPr/>
        </p:nvSpPr>
        <p:spPr>
          <a:xfrm>
            <a:off x="11141641" y="903814"/>
            <a:ext cx="87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LTE2/1</a:t>
            </a:r>
          </a:p>
        </p:txBody>
      </p:sp>
      <p:sp>
        <p:nvSpPr>
          <p:cNvPr id="105" name="Right Brace 104">
            <a:extLst>
              <a:ext uri="{FF2B5EF4-FFF2-40B4-BE49-F238E27FC236}">
                <a16:creationId xmlns:a16="http://schemas.microsoft.com/office/drawing/2014/main" id="{0ED64DEB-89A2-4DC5-8D19-2779AED219CC}"/>
              </a:ext>
            </a:extLst>
          </p:cNvPr>
          <p:cNvSpPr/>
          <p:nvPr/>
        </p:nvSpPr>
        <p:spPr>
          <a:xfrm rot="16200000">
            <a:off x="11636971" y="1022664"/>
            <a:ext cx="201744" cy="56693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5502CEFB-960E-462D-9606-0BA5A557191C}"/>
              </a:ext>
            </a:extLst>
          </p:cNvPr>
          <p:cNvCxnSpPr>
            <a:cxnSpLocks/>
          </p:cNvCxnSpPr>
          <p:nvPr/>
        </p:nvCxnSpPr>
        <p:spPr>
          <a:xfrm>
            <a:off x="8445148" y="2294587"/>
            <a:ext cx="365809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FDA06504-7BB9-419C-8D0B-BE714E7B26E7}"/>
              </a:ext>
            </a:extLst>
          </p:cNvPr>
          <p:cNvSpPr/>
          <p:nvPr/>
        </p:nvSpPr>
        <p:spPr>
          <a:xfrm>
            <a:off x="180274" y="131954"/>
            <a:ext cx="3554641" cy="569018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CONVERSION ON</a:t>
            </a:r>
          </a:p>
        </p:txBody>
      </p: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8034C854-8F94-4913-AE72-40E77B0C3EED}"/>
              </a:ext>
            </a:extLst>
          </p:cNvPr>
          <p:cNvSpPr/>
          <p:nvPr/>
        </p:nvSpPr>
        <p:spPr>
          <a:xfrm>
            <a:off x="7405174" y="3127744"/>
            <a:ext cx="4600483" cy="243460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</a:rPr>
              <a:t>DUPLICATED CHANNELS</a:t>
            </a:r>
            <a:br>
              <a:rPr lang="en-GB" sz="2400" b="1" dirty="0">
                <a:solidFill>
                  <a:schemeClr val="tx1"/>
                </a:solidFill>
              </a:rPr>
            </a:br>
            <a:r>
              <a:rPr lang="en-GB" sz="2400" b="1" dirty="0">
                <a:solidFill>
                  <a:schemeClr val="tx1"/>
                </a:solidFill>
              </a:rPr>
              <a:t>IN LTE BAND</a:t>
            </a:r>
          </a:p>
          <a:p>
            <a:r>
              <a:rPr lang="en-GB" sz="2400" b="1" dirty="0">
                <a:solidFill>
                  <a:schemeClr val="tx1"/>
                </a:solidFill>
              </a:rPr>
              <a:t>4G</a:t>
            </a:r>
            <a:r>
              <a:rPr lang="en-GB" sz="2400" dirty="0">
                <a:solidFill>
                  <a:schemeClr val="tx1"/>
                </a:solidFill>
              </a:rPr>
              <a:t>: 62 – 64 – 66 - … in steps of 2,     then 61 – 63 –…</a:t>
            </a:r>
          </a:p>
          <a:p>
            <a:r>
              <a:rPr lang="en-GB" sz="2400" b="1" dirty="0">
                <a:solidFill>
                  <a:schemeClr val="tx1"/>
                </a:solidFill>
              </a:rPr>
              <a:t>5G</a:t>
            </a:r>
            <a:r>
              <a:rPr lang="en-GB" sz="2400" dirty="0">
                <a:solidFill>
                  <a:schemeClr val="tx1"/>
                </a:solidFill>
              </a:rPr>
              <a:t>: 50 – 52 – 54 - … in steps of 2, </a:t>
            </a:r>
            <a:r>
              <a:rPr lang="en-GB" sz="2400">
                <a:solidFill>
                  <a:schemeClr val="tx1"/>
                </a:solidFill>
              </a:rPr>
              <a:t>then 49 – </a:t>
            </a:r>
            <a:r>
              <a:rPr lang="en-GB" sz="2400" dirty="0">
                <a:solidFill>
                  <a:schemeClr val="tx1"/>
                </a:solidFill>
              </a:rPr>
              <a:t>51 – …</a:t>
            </a:r>
          </a:p>
        </p:txBody>
      </p:sp>
      <p:pic>
        <p:nvPicPr>
          <p:cNvPr id="153" name="Picture 152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DD277108-7510-4C0B-B000-D0A5726662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7367" y="1148298"/>
            <a:ext cx="2660377" cy="1521826"/>
          </a:xfrm>
          <a:prstGeom prst="rect">
            <a:avLst/>
          </a:prstGeom>
        </p:spPr>
      </p:pic>
      <p:pic>
        <p:nvPicPr>
          <p:cNvPr id="154" name="Picture 153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3C085578-B5D4-4A41-9A2F-54984D22C7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6586" y="2763634"/>
            <a:ext cx="2660377" cy="1521826"/>
          </a:xfrm>
          <a:prstGeom prst="rect">
            <a:avLst/>
          </a:prstGeom>
        </p:spPr>
      </p:pic>
      <p:pic>
        <p:nvPicPr>
          <p:cNvPr id="155" name="Picture 154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06E6C5F9-7E68-43DA-809D-260DEF33D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6906" y="4409554"/>
            <a:ext cx="2660377" cy="1521826"/>
          </a:xfrm>
          <a:prstGeom prst="rect">
            <a:avLst/>
          </a:prstGeom>
        </p:spPr>
      </p:pic>
      <p:grpSp>
        <p:nvGrpSpPr>
          <p:cNvPr id="104" name="Group 103">
            <a:extLst>
              <a:ext uri="{FF2B5EF4-FFF2-40B4-BE49-F238E27FC236}">
                <a16:creationId xmlns:a16="http://schemas.microsoft.com/office/drawing/2014/main" id="{855218D4-82D1-4D53-9F12-71A5DC2F8005}"/>
              </a:ext>
            </a:extLst>
          </p:cNvPr>
          <p:cNvGrpSpPr/>
          <p:nvPr/>
        </p:nvGrpSpPr>
        <p:grpSpPr>
          <a:xfrm>
            <a:off x="0" y="6140634"/>
            <a:ext cx="8323156" cy="717366"/>
            <a:chOff x="-108990" y="6201535"/>
            <a:chExt cx="8323156" cy="717366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9D673198-F7B9-41E2-9596-91E36F48A41E}"/>
                </a:ext>
              </a:extLst>
            </p:cNvPr>
            <p:cNvSpPr txBox="1"/>
            <p:nvPr/>
          </p:nvSpPr>
          <p:spPr>
            <a:xfrm>
              <a:off x="3977831" y="6509453"/>
              <a:ext cx="42363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PATENTED TECHNOLOGY</a:t>
              </a:r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1AC3A465-CE92-4523-81BF-465D23B9CF17}"/>
                </a:ext>
              </a:extLst>
            </p:cNvPr>
            <p:cNvGrpSpPr/>
            <p:nvPr/>
          </p:nvGrpSpPr>
          <p:grpSpPr>
            <a:xfrm>
              <a:off x="-108990" y="6201535"/>
              <a:ext cx="2991570" cy="717366"/>
              <a:chOff x="-108990" y="6201535"/>
              <a:chExt cx="2991570" cy="717366"/>
            </a:xfrm>
          </p:grpSpPr>
          <p:pic>
            <p:nvPicPr>
              <p:cNvPr id="111" name="Picture 110" descr="Logo&#10;&#10;Description automatically generated">
                <a:extLst>
                  <a:ext uri="{FF2B5EF4-FFF2-40B4-BE49-F238E27FC236}">
                    <a16:creationId xmlns:a16="http://schemas.microsoft.com/office/drawing/2014/main" id="{BFA3AAF2-8B41-4E7A-B6C9-36D481209C2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5" t="814" r="2091" b="23501"/>
              <a:stretch/>
            </p:blipFill>
            <p:spPr>
              <a:xfrm>
                <a:off x="-108990" y="6201535"/>
                <a:ext cx="710874" cy="717366"/>
              </a:xfrm>
              <a:prstGeom prst="roundRect">
                <a:avLst>
                  <a:gd name="adj" fmla="val 16443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pic>
            <p:nvPicPr>
              <p:cNvPr id="117" name="Picture 116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E37C3362-F603-41C0-85B4-CF83CF1CDB2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028"/>
              <a:stretch/>
            </p:blipFill>
            <p:spPr>
              <a:xfrm>
                <a:off x="648184" y="6270985"/>
                <a:ext cx="2234396" cy="56822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526614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C35D815F-C7E5-4EF1-8F64-727E7C424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" y="0"/>
            <a:ext cx="12189149" cy="6858000"/>
          </a:xfrm>
          <a:prstGeom prst="rect">
            <a:avLst/>
          </a:prstGeom>
          <a:solidFill>
            <a:srgbClr val="B1EEEE"/>
          </a:solidFill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D677B68-4E89-4078-BF1B-B5B68CF4EDA3}"/>
              </a:ext>
            </a:extLst>
          </p:cNvPr>
          <p:cNvSpPr/>
          <p:nvPr/>
        </p:nvSpPr>
        <p:spPr>
          <a:xfrm>
            <a:off x="6096000" y="2257063"/>
            <a:ext cx="5281916" cy="92597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PRODUCT INTRODUCTION</a:t>
            </a:r>
          </a:p>
        </p:txBody>
      </p:sp>
    </p:spTree>
    <p:extLst>
      <p:ext uri="{BB962C8B-B14F-4D97-AF65-F5344CB8AC3E}">
        <p14:creationId xmlns:p14="http://schemas.microsoft.com/office/powerpoint/2010/main" val="4627530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CB7AF1F-55AD-4B8E-9B62-7A9713305F85}"/>
              </a:ext>
            </a:extLst>
          </p:cNvPr>
          <p:cNvSpPr txBox="1"/>
          <p:nvPr/>
        </p:nvSpPr>
        <p:spPr>
          <a:xfrm>
            <a:off x="547626" y="1061085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E1772E"/>
                </a:solidFill>
              </a:rPr>
              <a:t>ANTENNA 1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307010C-FAA9-4941-A3BB-C344E03B179D}"/>
              </a:ext>
            </a:extLst>
          </p:cNvPr>
          <p:cNvCxnSpPr>
            <a:cxnSpLocks/>
          </p:cNvCxnSpPr>
          <p:nvPr/>
        </p:nvCxnSpPr>
        <p:spPr>
          <a:xfrm>
            <a:off x="720910" y="2482662"/>
            <a:ext cx="5957385" cy="0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551073-4998-4D25-8420-CEFE0AE349F3}"/>
              </a:ext>
            </a:extLst>
          </p:cNvPr>
          <p:cNvCxnSpPr>
            <a:cxnSpLocks/>
          </p:cNvCxnSpPr>
          <p:nvPr/>
        </p:nvCxnSpPr>
        <p:spPr>
          <a:xfrm>
            <a:off x="736022" y="2301575"/>
            <a:ext cx="0" cy="181087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3417970D-721A-48B2-8586-E2475C1B2B84}"/>
              </a:ext>
            </a:extLst>
          </p:cNvPr>
          <p:cNvSpPr/>
          <p:nvPr/>
        </p:nvSpPr>
        <p:spPr>
          <a:xfrm>
            <a:off x="3621581" y="1756526"/>
            <a:ext cx="90195" cy="5690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E4359DA-84D0-4C05-9929-16A88A22E112}"/>
              </a:ext>
            </a:extLst>
          </p:cNvPr>
          <p:cNvSpPr/>
          <p:nvPr/>
        </p:nvSpPr>
        <p:spPr>
          <a:xfrm>
            <a:off x="3734922" y="1589985"/>
            <a:ext cx="90195" cy="73555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823188-16CC-4C4F-A29D-5B1E998E64A9}"/>
              </a:ext>
            </a:extLst>
          </p:cNvPr>
          <p:cNvSpPr/>
          <p:nvPr/>
        </p:nvSpPr>
        <p:spPr>
          <a:xfrm>
            <a:off x="3853366" y="1999400"/>
            <a:ext cx="90195" cy="32614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C6BBAF9-3603-4254-9AF4-002AC7BD67A0}"/>
              </a:ext>
            </a:extLst>
          </p:cNvPr>
          <p:cNvSpPr/>
          <p:nvPr/>
        </p:nvSpPr>
        <p:spPr>
          <a:xfrm>
            <a:off x="3969466" y="1824126"/>
            <a:ext cx="90195" cy="5014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4AD4D98-0690-4DB6-8BEA-C55D4007628A}"/>
              </a:ext>
            </a:extLst>
          </p:cNvPr>
          <p:cNvSpPr/>
          <p:nvPr/>
        </p:nvSpPr>
        <p:spPr>
          <a:xfrm>
            <a:off x="4085566" y="1999400"/>
            <a:ext cx="90195" cy="32614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A017D70-9197-4F04-848B-7A19A739D8AB}"/>
              </a:ext>
            </a:extLst>
          </p:cNvPr>
          <p:cNvSpPr/>
          <p:nvPr/>
        </p:nvSpPr>
        <p:spPr>
          <a:xfrm>
            <a:off x="4201666" y="1698034"/>
            <a:ext cx="90195" cy="62750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F0DD552-AC78-4D14-BDAF-02B1CA4911EE}"/>
              </a:ext>
            </a:extLst>
          </p:cNvPr>
          <p:cNvSpPr/>
          <p:nvPr/>
        </p:nvSpPr>
        <p:spPr>
          <a:xfrm>
            <a:off x="4320110" y="1869463"/>
            <a:ext cx="90195" cy="456081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8809F8F-18F1-4B8A-9E1F-3FC65DA3F90B}"/>
              </a:ext>
            </a:extLst>
          </p:cNvPr>
          <p:cNvSpPr/>
          <p:nvPr/>
        </p:nvSpPr>
        <p:spPr>
          <a:xfrm>
            <a:off x="4436210" y="1814209"/>
            <a:ext cx="90195" cy="511335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6593266-A972-48C7-B48E-CD294C98383D}"/>
              </a:ext>
            </a:extLst>
          </p:cNvPr>
          <p:cNvSpPr/>
          <p:nvPr/>
        </p:nvSpPr>
        <p:spPr>
          <a:xfrm>
            <a:off x="4552310" y="2086038"/>
            <a:ext cx="90195" cy="23950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38450AE-C7C5-4A7D-9205-A481B42C40C7}"/>
              </a:ext>
            </a:extLst>
          </p:cNvPr>
          <p:cNvGrpSpPr/>
          <p:nvPr/>
        </p:nvGrpSpPr>
        <p:grpSpPr>
          <a:xfrm>
            <a:off x="6348630" y="804700"/>
            <a:ext cx="1740324" cy="1068417"/>
            <a:chOff x="5518814" y="3492594"/>
            <a:chExt cx="1740324" cy="1068417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28EBF889-9D94-4CAB-8F78-1C5E4721D0FB}"/>
                </a:ext>
              </a:extLst>
            </p:cNvPr>
            <p:cNvSpPr/>
            <p:nvPr/>
          </p:nvSpPr>
          <p:spPr>
            <a:xfrm>
              <a:off x="5518814" y="3492594"/>
              <a:ext cx="1740324" cy="106841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3B161B5-8315-465F-BB93-4AE21EAB4E6A}"/>
                </a:ext>
              </a:extLst>
            </p:cNvPr>
            <p:cNvSpPr/>
            <p:nvPr/>
          </p:nvSpPr>
          <p:spPr>
            <a:xfrm>
              <a:off x="5615721" y="3599866"/>
              <a:ext cx="1530093" cy="79461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Smart Amp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EDFAB82-B0BB-4AE5-AAF5-5675F3FCE9C5}"/>
                </a:ext>
              </a:extLst>
            </p:cNvPr>
            <p:cNvSpPr/>
            <p:nvPr/>
          </p:nvSpPr>
          <p:spPr>
            <a:xfrm>
              <a:off x="5746506" y="4263384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0188D657-CDB1-4713-B600-956CDC7D0DCF}"/>
                </a:ext>
              </a:extLst>
            </p:cNvPr>
            <p:cNvSpPr/>
            <p:nvPr/>
          </p:nvSpPr>
          <p:spPr>
            <a:xfrm>
              <a:off x="6008789" y="4264359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316BD73F-5849-4AAA-AE47-C45DEB251B9B}"/>
                </a:ext>
              </a:extLst>
            </p:cNvPr>
            <p:cNvSpPr/>
            <p:nvPr/>
          </p:nvSpPr>
          <p:spPr>
            <a:xfrm>
              <a:off x="6275067" y="4263384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001DE91-BE9E-40BD-96DF-80E13652A86E}"/>
                </a:ext>
              </a:extLst>
            </p:cNvPr>
            <p:cNvSpPr/>
            <p:nvPr/>
          </p:nvSpPr>
          <p:spPr>
            <a:xfrm>
              <a:off x="6803629" y="4261050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ABF52C73-8195-4A66-B24D-AE43117AB43D}"/>
              </a:ext>
            </a:extLst>
          </p:cNvPr>
          <p:cNvCxnSpPr>
            <a:cxnSpLocks/>
            <a:endCxn id="67" idx="2"/>
          </p:cNvCxnSpPr>
          <p:nvPr/>
        </p:nvCxnSpPr>
        <p:spPr>
          <a:xfrm flipV="1">
            <a:off x="6678295" y="1842343"/>
            <a:ext cx="0" cy="668447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ECC82FA-E7C6-494D-9FBE-5C2FA5F477BB}"/>
              </a:ext>
            </a:extLst>
          </p:cNvPr>
          <p:cNvCxnSpPr/>
          <p:nvPr/>
        </p:nvCxnSpPr>
        <p:spPr>
          <a:xfrm>
            <a:off x="3533775" y="2378754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0FF5B84B-E2D2-4EF2-B374-C8268FD154DE}"/>
              </a:ext>
            </a:extLst>
          </p:cNvPr>
          <p:cNvCxnSpPr>
            <a:cxnSpLocks/>
          </p:cNvCxnSpPr>
          <p:nvPr/>
        </p:nvCxnSpPr>
        <p:spPr>
          <a:xfrm flipV="1">
            <a:off x="3533775" y="1491211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9C578C54-5AA9-4561-AFD5-318A0C9A0B22}"/>
              </a:ext>
            </a:extLst>
          </p:cNvPr>
          <p:cNvCxnSpPr>
            <a:cxnSpLocks/>
          </p:cNvCxnSpPr>
          <p:nvPr/>
        </p:nvCxnSpPr>
        <p:spPr>
          <a:xfrm>
            <a:off x="7755185" y="1837589"/>
            <a:ext cx="0" cy="644062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60CED7FE-ED87-4C31-8C61-32589348E5D2}"/>
              </a:ext>
            </a:extLst>
          </p:cNvPr>
          <p:cNvCxnSpPr>
            <a:cxnSpLocks/>
          </p:cNvCxnSpPr>
          <p:nvPr/>
        </p:nvCxnSpPr>
        <p:spPr>
          <a:xfrm>
            <a:off x="7735682" y="2482769"/>
            <a:ext cx="3907678" cy="0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35282881-D16E-43B3-A17D-7B57B09DA5A0}"/>
              </a:ext>
            </a:extLst>
          </p:cNvPr>
          <p:cNvSpPr txBox="1"/>
          <p:nvPr/>
        </p:nvSpPr>
        <p:spPr>
          <a:xfrm>
            <a:off x="7306417" y="2220306"/>
            <a:ext cx="89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DC</a:t>
            </a:r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6A6D8129-441A-4556-B37B-56EE9E367FEF}"/>
              </a:ext>
            </a:extLst>
          </p:cNvPr>
          <p:cNvCxnSpPr>
            <a:cxnSpLocks/>
          </p:cNvCxnSpPr>
          <p:nvPr/>
        </p:nvCxnSpPr>
        <p:spPr>
          <a:xfrm flipV="1">
            <a:off x="7633445" y="1953024"/>
            <a:ext cx="0" cy="3010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Rectangle 189">
            <a:extLst>
              <a:ext uri="{FF2B5EF4-FFF2-40B4-BE49-F238E27FC236}">
                <a16:creationId xmlns:a16="http://schemas.microsoft.com/office/drawing/2014/main" id="{8B989DDD-280D-4D23-AAFB-499932340746}"/>
              </a:ext>
            </a:extLst>
          </p:cNvPr>
          <p:cNvSpPr/>
          <p:nvPr/>
        </p:nvSpPr>
        <p:spPr>
          <a:xfrm>
            <a:off x="4665651" y="2030377"/>
            <a:ext cx="90195" cy="29516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6B63D9F-D66E-42CB-BE58-BC6B6FE9571B}"/>
              </a:ext>
            </a:extLst>
          </p:cNvPr>
          <p:cNvSpPr txBox="1"/>
          <p:nvPr/>
        </p:nvSpPr>
        <p:spPr>
          <a:xfrm>
            <a:off x="547626" y="4362515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ANTENNA 3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60A2ADF1-FCB8-4E1E-878B-05B397715E72}"/>
              </a:ext>
            </a:extLst>
          </p:cNvPr>
          <p:cNvCxnSpPr>
            <a:cxnSpLocks/>
          </p:cNvCxnSpPr>
          <p:nvPr/>
        </p:nvCxnSpPr>
        <p:spPr>
          <a:xfrm>
            <a:off x="720910" y="4173330"/>
            <a:ext cx="6226390" cy="1538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8BEA0E07-3A4C-4565-B0F6-2651DB6BC52B}"/>
              </a:ext>
            </a:extLst>
          </p:cNvPr>
          <p:cNvCxnSpPr>
            <a:cxnSpLocks/>
          </p:cNvCxnSpPr>
          <p:nvPr/>
        </p:nvCxnSpPr>
        <p:spPr>
          <a:xfrm>
            <a:off x="734133" y="5782437"/>
            <a:ext cx="646941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D97DD65-1A81-4DE2-ABD5-EA92A984D7D8}"/>
              </a:ext>
            </a:extLst>
          </p:cNvPr>
          <p:cNvCxnSpPr>
            <a:cxnSpLocks/>
          </p:cNvCxnSpPr>
          <p:nvPr/>
        </p:nvCxnSpPr>
        <p:spPr>
          <a:xfrm flipV="1">
            <a:off x="734133" y="3935839"/>
            <a:ext cx="0" cy="25287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742FFE87-7F56-4366-A346-91595E655DF3}"/>
              </a:ext>
            </a:extLst>
          </p:cNvPr>
          <p:cNvCxnSpPr>
            <a:cxnSpLocks/>
          </p:cNvCxnSpPr>
          <p:nvPr/>
        </p:nvCxnSpPr>
        <p:spPr>
          <a:xfrm flipV="1">
            <a:off x="747356" y="5622389"/>
            <a:ext cx="0" cy="17452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A5BA5D60-005F-4A5E-A364-02E357BD7902}"/>
              </a:ext>
            </a:extLst>
          </p:cNvPr>
          <p:cNvSpPr/>
          <p:nvPr/>
        </p:nvSpPr>
        <p:spPr>
          <a:xfrm>
            <a:off x="4320851" y="3461551"/>
            <a:ext cx="90195" cy="5690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D898EFC-AB04-4238-8545-63E70055D254}"/>
              </a:ext>
            </a:extLst>
          </p:cNvPr>
          <p:cNvSpPr/>
          <p:nvPr/>
        </p:nvSpPr>
        <p:spPr>
          <a:xfrm>
            <a:off x="4434192" y="3295010"/>
            <a:ext cx="90195" cy="73555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57AFE4C2-6CCB-4D55-AE20-AEFAECA3E27A}"/>
              </a:ext>
            </a:extLst>
          </p:cNvPr>
          <p:cNvSpPr/>
          <p:nvPr/>
        </p:nvSpPr>
        <p:spPr>
          <a:xfrm>
            <a:off x="4552636" y="3704425"/>
            <a:ext cx="90195" cy="32614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38C1BFA-2C45-480E-94F7-88C12898CF19}"/>
              </a:ext>
            </a:extLst>
          </p:cNvPr>
          <p:cNvSpPr/>
          <p:nvPr/>
        </p:nvSpPr>
        <p:spPr>
          <a:xfrm>
            <a:off x="4090535" y="3529151"/>
            <a:ext cx="90195" cy="5014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F51576A8-1CAD-4E7C-B674-7405250BA349}"/>
              </a:ext>
            </a:extLst>
          </p:cNvPr>
          <p:cNvSpPr/>
          <p:nvPr/>
        </p:nvSpPr>
        <p:spPr>
          <a:xfrm>
            <a:off x="4206635" y="3704425"/>
            <a:ext cx="90195" cy="32614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521093E-458B-43EE-9BEF-87D0AB952D9B}"/>
              </a:ext>
            </a:extLst>
          </p:cNvPr>
          <p:cNvSpPr/>
          <p:nvPr/>
        </p:nvSpPr>
        <p:spPr>
          <a:xfrm>
            <a:off x="3625674" y="3403059"/>
            <a:ext cx="90195" cy="62750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533091A7-B30E-441F-A8F7-A582A14C0047}"/>
              </a:ext>
            </a:extLst>
          </p:cNvPr>
          <p:cNvSpPr/>
          <p:nvPr/>
        </p:nvSpPr>
        <p:spPr>
          <a:xfrm>
            <a:off x="3744118" y="3574488"/>
            <a:ext cx="90195" cy="45608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353ED0D-557E-4545-9D6A-0CBEC9386814}"/>
              </a:ext>
            </a:extLst>
          </p:cNvPr>
          <p:cNvSpPr/>
          <p:nvPr/>
        </p:nvSpPr>
        <p:spPr>
          <a:xfrm>
            <a:off x="3860218" y="3519234"/>
            <a:ext cx="90195" cy="51133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8EE4AFE7-3C3B-4597-8AB4-D23E27FC6A5D}"/>
              </a:ext>
            </a:extLst>
          </p:cNvPr>
          <p:cNvSpPr/>
          <p:nvPr/>
        </p:nvSpPr>
        <p:spPr>
          <a:xfrm>
            <a:off x="3976318" y="3791063"/>
            <a:ext cx="90195" cy="23950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D7FAEF7D-81CA-4FD0-AD46-50746EB5DCA6}"/>
              </a:ext>
            </a:extLst>
          </p:cNvPr>
          <p:cNvSpPr/>
          <p:nvPr/>
        </p:nvSpPr>
        <p:spPr>
          <a:xfrm>
            <a:off x="3621996" y="5080642"/>
            <a:ext cx="90195" cy="569017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E66ADD4A-7D01-4DEE-BCE4-ECBD521CEF6C}"/>
              </a:ext>
            </a:extLst>
          </p:cNvPr>
          <p:cNvSpPr/>
          <p:nvPr/>
        </p:nvSpPr>
        <p:spPr>
          <a:xfrm>
            <a:off x="3735337" y="4914101"/>
            <a:ext cx="90195" cy="735559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D4F0893E-1B8B-4FF9-890F-576EBB71B208}"/>
              </a:ext>
            </a:extLst>
          </p:cNvPr>
          <p:cNvSpPr/>
          <p:nvPr/>
        </p:nvSpPr>
        <p:spPr>
          <a:xfrm>
            <a:off x="4436210" y="5323516"/>
            <a:ext cx="90195" cy="326144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388D392-BB95-481B-B78C-4F549CB901CF}"/>
              </a:ext>
            </a:extLst>
          </p:cNvPr>
          <p:cNvSpPr/>
          <p:nvPr/>
        </p:nvSpPr>
        <p:spPr>
          <a:xfrm>
            <a:off x="4204010" y="5148242"/>
            <a:ext cx="90195" cy="501417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206651-20E3-460A-8455-C4F891666DE8}"/>
              </a:ext>
            </a:extLst>
          </p:cNvPr>
          <p:cNvSpPr/>
          <p:nvPr/>
        </p:nvSpPr>
        <p:spPr>
          <a:xfrm>
            <a:off x="4320110" y="5323516"/>
            <a:ext cx="90195" cy="326144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BE13F8DE-E319-4549-A68F-EBEC6A81B4DD}"/>
              </a:ext>
            </a:extLst>
          </p:cNvPr>
          <p:cNvSpPr/>
          <p:nvPr/>
        </p:nvSpPr>
        <p:spPr>
          <a:xfrm>
            <a:off x="3851229" y="5022151"/>
            <a:ext cx="90195" cy="627509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2D366F-CBA6-432E-A9FB-6A9434E8B3EC}"/>
              </a:ext>
            </a:extLst>
          </p:cNvPr>
          <p:cNvSpPr/>
          <p:nvPr/>
        </p:nvSpPr>
        <p:spPr>
          <a:xfrm>
            <a:off x="3969673" y="5193579"/>
            <a:ext cx="90195" cy="456081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FC56130F-F451-4934-8191-C6AA6FE67D17}"/>
              </a:ext>
            </a:extLst>
          </p:cNvPr>
          <p:cNvSpPr/>
          <p:nvPr/>
        </p:nvSpPr>
        <p:spPr>
          <a:xfrm>
            <a:off x="4085773" y="5138326"/>
            <a:ext cx="90195" cy="511335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65C2AD36-5A45-474E-85CA-88393970B7F6}"/>
              </a:ext>
            </a:extLst>
          </p:cNvPr>
          <p:cNvSpPr/>
          <p:nvPr/>
        </p:nvSpPr>
        <p:spPr>
          <a:xfrm>
            <a:off x="4552310" y="5001260"/>
            <a:ext cx="90195" cy="648400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69F162B-4A5A-4406-B4B6-A098975E0DA0}"/>
              </a:ext>
            </a:extLst>
          </p:cNvPr>
          <p:cNvCxnSpPr>
            <a:cxnSpLocks/>
          </p:cNvCxnSpPr>
          <p:nvPr/>
        </p:nvCxnSpPr>
        <p:spPr>
          <a:xfrm flipV="1">
            <a:off x="7203547" y="1852067"/>
            <a:ext cx="0" cy="394484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B950C34-F60B-4BF4-9E40-DA64466A24B1}"/>
              </a:ext>
            </a:extLst>
          </p:cNvPr>
          <p:cNvCxnSpPr>
            <a:cxnSpLocks/>
          </p:cNvCxnSpPr>
          <p:nvPr/>
        </p:nvCxnSpPr>
        <p:spPr>
          <a:xfrm flipV="1">
            <a:off x="6947300" y="1837590"/>
            <a:ext cx="0" cy="235112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3B144E34-D0B2-4B04-97AE-DEB4A14793A4}"/>
              </a:ext>
            </a:extLst>
          </p:cNvPr>
          <p:cNvCxnSpPr/>
          <p:nvPr/>
        </p:nvCxnSpPr>
        <p:spPr>
          <a:xfrm>
            <a:off x="3533775" y="4083934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03C400AC-B12D-4A3E-8E4A-CA4DBECB0739}"/>
              </a:ext>
            </a:extLst>
          </p:cNvPr>
          <p:cNvCxnSpPr>
            <a:cxnSpLocks/>
          </p:cNvCxnSpPr>
          <p:nvPr/>
        </p:nvCxnSpPr>
        <p:spPr>
          <a:xfrm flipV="1">
            <a:off x="3533775" y="3196391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2ABDB99E-DEA7-4799-B94E-97B7E0CCDA44}"/>
              </a:ext>
            </a:extLst>
          </p:cNvPr>
          <p:cNvCxnSpPr/>
          <p:nvPr/>
        </p:nvCxnSpPr>
        <p:spPr>
          <a:xfrm>
            <a:off x="3533775" y="5689282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A3382964-DE7D-41F7-8D55-FF4796CDF4A7}"/>
              </a:ext>
            </a:extLst>
          </p:cNvPr>
          <p:cNvCxnSpPr>
            <a:cxnSpLocks/>
          </p:cNvCxnSpPr>
          <p:nvPr/>
        </p:nvCxnSpPr>
        <p:spPr>
          <a:xfrm flipV="1">
            <a:off x="3533775" y="4801739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9C93FDB8-285F-4FF1-922A-24C197E38080}"/>
              </a:ext>
            </a:extLst>
          </p:cNvPr>
          <p:cNvSpPr txBox="1"/>
          <p:nvPr/>
        </p:nvSpPr>
        <p:spPr>
          <a:xfrm>
            <a:off x="547626" y="2674200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ANTENNA 2</a:t>
            </a:r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A0428FB3-7767-41BA-81CB-2D32FA5E8B1C}"/>
              </a:ext>
            </a:extLst>
          </p:cNvPr>
          <p:cNvCxnSpPr>
            <a:cxnSpLocks/>
          </p:cNvCxnSpPr>
          <p:nvPr/>
        </p:nvCxnSpPr>
        <p:spPr>
          <a:xfrm>
            <a:off x="8445148" y="2294587"/>
            <a:ext cx="365809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B19F3DB8-5EBA-4196-A031-7CF5E7D07F6D}"/>
              </a:ext>
            </a:extLst>
          </p:cNvPr>
          <p:cNvCxnSpPr>
            <a:cxnSpLocks/>
          </p:cNvCxnSpPr>
          <p:nvPr/>
        </p:nvCxnSpPr>
        <p:spPr>
          <a:xfrm flipV="1">
            <a:off x="8445148" y="1407044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 123">
            <a:extLst>
              <a:ext uri="{FF2B5EF4-FFF2-40B4-BE49-F238E27FC236}">
                <a16:creationId xmlns:a16="http://schemas.microsoft.com/office/drawing/2014/main" id="{1AE55570-C7F3-471B-8EEF-8E683D11F67A}"/>
              </a:ext>
            </a:extLst>
          </p:cNvPr>
          <p:cNvSpPr/>
          <p:nvPr/>
        </p:nvSpPr>
        <p:spPr>
          <a:xfrm>
            <a:off x="8518851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9666409C-3DD2-4A7D-9DC3-0B39641F653C}"/>
              </a:ext>
            </a:extLst>
          </p:cNvPr>
          <p:cNvSpPr/>
          <p:nvPr/>
        </p:nvSpPr>
        <p:spPr>
          <a:xfrm>
            <a:off x="8632192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7F8DDE8F-F250-4632-BF80-B4ECFB074720}"/>
              </a:ext>
            </a:extLst>
          </p:cNvPr>
          <p:cNvSpPr/>
          <p:nvPr/>
        </p:nvSpPr>
        <p:spPr>
          <a:xfrm>
            <a:off x="8750636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445EF22A-D30C-450A-A1E0-C41E649EE158}"/>
              </a:ext>
            </a:extLst>
          </p:cNvPr>
          <p:cNvSpPr/>
          <p:nvPr/>
        </p:nvSpPr>
        <p:spPr>
          <a:xfrm>
            <a:off x="8866736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8200C467-4B42-495B-A9BD-4A6F5DB7A0C4}"/>
              </a:ext>
            </a:extLst>
          </p:cNvPr>
          <p:cNvSpPr/>
          <p:nvPr/>
        </p:nvSpPr>
        <p:spPr>
          <a:xfrm>
            <a:off x="8982836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5F8C158B-9AB7-4A21-ACFE-14C96994C49D}"/>
              </a:ext>
            </a:extLst>
          </p:cNvPr>
          <p:cNvSpPr/>
          <p:nvPr/>
        </p:nvSpPr>
        <p:spPr>
          <a:xfrm>
            <a:off x="9098936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522A29C7-4185-4593-912B-585E97A8C8DF}"/>
              </a:ext>
            </a:extLst>
          </p:cNvPr>
          <p:cNvSpPr/>
          <p:nvPr/>
        </p:nvSpPr>
        <p:spPr>
          <a:xfrm>
            <a:off x="92173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6EBC5650-3313-4E6B-9CDA-95DC66D9B9D7}"/>
              </a:ext>
            </a:extLst>
          </p:cNvPr>
          <p:cNvSpPr/>
          <p:nvPr/>
        </p:nvSpPr>
        <p:spPr>
          <a:xfrm>
            <a:off x="93334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078B8F6B-2CB2-41EA-996A-5C0159238FC4}"/>
              </a:ext>
            </a:extLst>
          </p:cNvPr>
          <p:cNvSpPr/>
          <p:nvPr/>
        </p:nvSpPr>
        <p:spPr>
          <a:xfrm>
            <a:off x="94495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06429FDF-AB1A-4028-A696-A846C8103895}"/>
              </a:ext>
            </a:extLst>
          </p:cNvPr>
          <p:cNvSpPr/>
          <p:nvPr/>
        </p:nvSpPr>
        <p:spPr>
          <a:xfrm>
            <a:off x="10260857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79F4E509-5F9A-4893-8161-BC75527B6038}"/>
              </a:ext>
            </a:extLst>
          </p:cNvPr>
          <p:cNvSpPr/>
          <p:nvPr/>
        </p:nvSpPr>
        <p:spPr>
          <a:xfrm>
            <a:off x="10374198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472CF299-E1FA-42AE-B3E0-348532C5157F}"/>
              </a:ext>
            </a:extLst>
          </p:cNvPr>
          <p:cNvSpPr/>
          <p:nvPr/>
        </p:nvSpPr>
        <p:spPr>
          <a:xfrm>
            <a:off x="10492642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4C972F10-F602-42CE-85A8-A4D363A2DC5E}"/>
              </a:ext>
            </a:extLst>
          </p:cNvPr>
          <p:cNvSpPr/>
          <p:nvPr/>
        </p:nvSpPr>
        <p:spPr>
          <a:xfrm>
            <a:off x="10030541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896EFF9-3704-4735-BE43-62C7CD758D24}"/>
              </a:ext>
            </a:extLst>
          </p:cNvPr>
          <p:cNvSpPr/>
          <p:nvPr/>
        </p:nvSpPr>
        <p:spPr>
          <a:xfrm>
            <a:off x="10146641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CD0AB757-BE26-41B0-B8F8-3A8C6E6C9B29}"/>
              </a:ext>
            </a:extLst>
          </p:cNvPr>
          <p:cNvSpPr/>
          <p:nvPr/>
        </p:nvSpPr>
        <p:spPr>
          <a:xfrm>
            <a:off x="9565681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CA53715-B781-4A84-928D-080F7B780FD6}"/>
              </a:ext>
            </a:extLst>
          </p:cNvPr>
          <p:cNvSpPr/>
          <p:nvPr/>
        </p:nvSpPr>
        <p:spPr>
          <a:xfrm>
            <a:off x="9684125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E3FE19C3-06DE-4153-88BE-34B0B74D637F}"/>
              </a:ext>
            </a:extLst>
          </p:cNvPr>
          <p:cNvSpPr/>
          <p:nvPr/>
        </p:nvSpPr>
        <p:spPr>
          <a:xfrm>
            <a:off x="9800225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1055899F-E399-49D7-B82F-F35570009DCE}"/>
              </a:ext>
            </a:extLst>
          </p:cNvPr>
          <p:cNvSpPr/>
          <p:nvPr/>
        </p:nvSpPr>
        <p:spPr>
          <a:xfrm>
            <a:off x="9916325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C41E44B2-3770-4B39-A4BA-DE2952554AF5}"/>
              </a:ext>
            </a:extLst>
          </p:cNvPr>
          <p:cNvSpPr/>
          <p:nvPr/>
        </p:nvSpPr>
        <p:spPr>
          <a:xfrm>
            <a:off x="10611917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EF631448-9011-453D-BB03-05C57D6652BD}"/>
              </a:ext>
            </a:extLst>
          </p:cNvPr>
          <p:cNvSpPr/>
          <p:nvPr/>
        </p:nvSpPr>
        <p:spPr>
          <a:xfrm>
            <a:off x="10725258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107AC1C1-C5D4-4381-BB43-B5AE50F55CE3}"/>
              </a:ext>
            </a:extLst>
          </p:cNvPr>
          <p:cNvSpPr/>
          <p:nvPr/>
        </p:nvSpPr>
        <p:spPr>
          <a:xfrm>
            <a:off x="11193931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A7A94499-6B5D-4C52-925F-3F5A848085DC}"/>
              </a:ext>
            </a:extLst>
          </p:cNvPr>
          <p:cNvSpPr/>
          <p:nvPr/>
        </p:nvSpPr>
        <p:spPr>
          <a:xfrm>
            <a:off x="11310031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7C21EF43-0691-4F46-BBF5-34ADAAE83149}"/>
              </a:ext>
            </a:extLst>
          </p:cNvPr>
          <p:cNvSpPr/>
          <p:nvPr/>
        </p:nvSpPr>
        <p:spPr>
          <a:xfrm>
            <a:off x="1084115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768DF2F2-661C-4A90-9781-295D8BDEC689}"/>
              </a:ext>
            </a:extLst>
          </p:cNvPr>
          <p:cNvSpPr/>
          <p:nvPr/>
        </p:nvSpPr>
        <p:spPr>
          <a:xfrm>
            <a:off x="10959594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AC1FEA4D-C103-4501-94D2-56BD32C1546B}"/>
              </a:ext>
            </a:extLst>
          </p:cNvPr>
          <p:cNvSpPr/>
          <p:nvPr/>
        </p:nvSpPr>
        <p:spPr>
          <a:xfrm>
            <a:off x="11075694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Right Brace 95">
            <a:extLst>
              <a:ext uri="{FF2B5EF4-FFF2-40B4-BE49-F238E27FC236}">
                <a16:creationId xmlns:a16="http://schemas.microsoft.com/office/drawing/2014/main" id="{8594FDF7-265C-41C3-8BF8-4D7307D6AE55}"/>
              </a:ext>
            </a:extLst>
          </p:cNvPr>
          <p:cNvSpPr/>
          <p:nvPr/>
        </p:nvSpPr>
        <p:spPr>
          <a:xfrm rot="16200000">
            <a:off x="9845747" y="-147470"/>
            <a:ext cx="215467" cy="2893494"/>
          </a:xfrm>
          <a:prstGeom prst="rightBrace">
            <a:avLst>
              <a:gd name="adj1" fmla="val 8333"/>
              <a:gd name="adj2" fmla="val 5004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8BB78B21-8F1F-4D72-9A03-8A04A5073C43}"/>
              </a:ext>
            </a:extLst>
          </p:cNvPr>
          <p:cNvSpPr txBox="1"/>
          <p:nvPr/>
        </p:nvSpPr>
        <p:spPr>
          <a:xfrm>
            <a:off x="9044869" y="908996"/>
            <a:ext cx="1832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CH21-48/60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3CEA9A07-883E-48C3-9B71-54C8ED702EDF}"/>
              </a:ext>
            </a:extLst>
          </p:cNvPr>
          <p:cNvSpPr txBox="1"/>
          <p:nvPr/>
        </p:nvSpPr>
        <p:spPr>
          <a:xfrm>
            <a:off x="11141641" y="903814"/>
            <a:ext cx="87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LTE2/1</a:t>
            </a:r>
          </a:p>
        </p:txBody>
      </p:sp>
      <p:sp>
        <p:nvSpPr>
          <p:cNvPr id="104" name="Right Brace 103">
            <a:extLst>
              <a:ext uri="{FF2B5EF4-FFF2-40B4-BE49-F238E27FC236}">
                <a16:creationId xmlns:a16="http://schemas.microsoft.com/office/drawing/2014/main" id="{2A3D2D3D-35E6-43AC-9632-29766315AFC8}"/>
              </a:ext>
            </a:extLst>
          </p:cNvPr>
          <p:cNvSpPr/>
          <p:nvPr/>
        </p:nvSpPr>
        <p:spPr>
          <a:xfrm rot="16200000">
            <a:off x="11636971" y="1022664"/>
            <a:ext cx="201744" cy="56693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8B70F7F0-87CC-46BD-9126-8737BB547A33}"/>
              </a:ext>
            </a:extLst>
          </p:cNvPr>
          <p:cNvSpPr txBox="1"/>
          <p:nvPr/>
        </p:nvSpPr>
        <p:spPr>
          <a:xfrm>
            <a:off x="3631159" y="1047145"/>
            <a:ext cx="87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2"/>
                </a:solidFill>
              </a:rPr>
              <a:t>CH30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3218FEB0-8D5E-418C-BF1B-07F5743F7539}"/>
              </a:ext>
            </a:extLst>
          </p:cNvPr>
          <p:cNvSpPr txBox="1"/>
          <p:nvPr/>
        </p:nvSpPr>
        <p:spPr>
          <a:xfrm>
            <a:off x="3784360" y="2863812"/>
            <a:ext cx="87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B050"/>
                </a:solidFill>
              </a:rPr>
              <a:t>CH30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5CC409E8-1CC4-4346-8CB7-2D2930F57A31}"/>
              </a:ext>
            </a:extLst>
          </p:cNvPr>
          <p:cNvSpPr txBox="1"/>
          <p:nvPr/>
        </p:nvSpPr>
        <p:spPr>
          <a:xfrm>
            <a:off x="10958444" y="3360079"/>
            <a:ext cx="1233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B050"/>
                </a:solidFill>
              </a:rPr>
              <a:t>CH30</a:t>
            </a:r>
          </a:p>
          <a:p>
            <a:pPr algn="ctr"/>
            <a:r>
              <a:rPr lang="en-GB" dirty="0"/>
              <a:t>conv.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68906E22-74BC-45DB-A1EF-706AE9307333}"/>
              </a:ext>
            </a:extLst>
          </p:cNvPr>
          <p:cNvSpPr txBox="1"/>
          <p:nvPr/>
        </p:nvSpPr>
        <p:spPr>
          <a:xfrm>
            <a:off x="9764590" y="3140931"/>
            <a:ext cx="87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ED7D31"/>
                </a:solidFill>
              </a:rPr>
              <a:t>CH30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33F100F-1562-45E8-B5FD-70BEAECB1B11}"/>
              </a:ext>
            </a:extLst>
          </p:cNvPr>
          <p:cNvCxnSpPr>
            <a:cxnSpLocks/>
            <a:stCxn id="136" idx="2"/>
            <a:endCxn id="108" idx="0"/>
          </p:cNvCxnSpPr>
          <p:nvPr/>
        </p:nvCxnSpPr>
        <p:spPr>
          <a:xfrm flipH="1">
            <a:off x="10204425" y="2253388"/>
            <a:ext cx="214871" cy="887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 108">
            <a:extLst>
              <a:ext uri="{FF2B5EF4-FFF2-40B4-BE49-F238E27FC236}">
                <a16:creationId xmlns:a16="http://schemas.microsoft.com/office/drawing/2014/main" id="{8C995F49-AB8D-439C-BD37-DC40776ED373}"/>
              </a:ext>
            </a:extLst>
          </p:cNvPr>
          <p:cNvSpPr/>
          <p:nvPr/>
        </p:nvSpPr>
        <p:spPr>
          <a:xfrm>
            <a:off x="11580215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BBAF85E-AE98-4670-87E4-0D0FACBF15DE}"/>
              </a:ext>
            </a:extLst>
          </p:cNvPr>
          <p:cNvCxnSpPr>
            <a:cxnSpLocks/>
            <a:stCxn id="109" idx="2"/>
            <a:endCxn id="106" idx="0"/>
          </p:cNvCxnSpPr>
          <p:nvPr/>
        </p:nvCxnSpPr>
        <p:spPr>
          <a:xfrm flipH="1">
            <a:off x="11575219" y="2253388"/>
            <a:ext cx="50094" cy="1106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3FA1B7C-0F17-4B52-B9D4-1883EE6CF85E}"/>
              </a:ext>
            </a:extLst>
          </p:cNvPr>
          <p:cNvCxnSpPr>
            <a:cxnSpLocks/>
            <a:stCxn id="78" idx="0"/>
            <a:endCxn id="105" idx="2"/>
          </p:cNvCxnSpPr>
          <p:nvPr/>
        </p:nvCxnSpPr>
        <p:spPr>
          <a:xfrm flipH="1" flipV="1">
            <a:off x="4224195" y="3233144"/>
            <a:ext cx="27538" cy="4712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EC5A8F4-B45F-4415-8558-DE03CC541F3C}"/>
              </a:ext>
            </a:extLst>
          </p:cNvPr>
          <p:cNvCxnSpPr>
            <a:cxnSpLocks/>
            <a:stCxn id="31" idx="0"/>
            <a:endCxn id="97" idx="2"/>
          </p:cNvCxnSpPr>
          <p:nvPr/>
        </p:nvCxnSpPr>
        <p:spPr>
          <a:xfrm flipH="1" flipV="1">
            <a:off x="4070994" y="1416477"/>
            <a:ext cx="175770" cy="2815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Rectangle 157">
            <a:extLst>
              <a:ext uri="{FF2B5EF4-FFF2-40B4-BE49-F238E27FC236}">
                <a16:creationId xmlns:a16="http://schemas.microsoft.com/office/drawing/2014/main" id="{C3FD9FAB-F37F-4493-A0C1-1F44E65D7FDF}"/>
              </a:ext>
            </a:extLst>
          </p:cNvPr>
          <p:cNvSpPr/>
          <p:nvPr/>
        </p:nvSpPr>
        <p:spPr>
          <a:xfrm>
            <a:off x="11705809" y="1517117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57423E32-AF73-40A5-86B7-49D258893D57}"/>
              </a:ext>
            </a:extLst>
          </p:cNvPr>
          <p:cNvSpPr/>
          <p:nvPr/>
        </p:nvSpPr>
        <p:spPr>
          <a:xfrm>
            <a:off x="180274" y="131954"/>
            <a:ext cx="3554641" cy="569018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CONVERSION ON</a:t>
            </a: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B697DC33-44A2-4DA9-8C2B-B2EA75CF7EB8}"/>
              </a:ext>
            </a:extLst>
          </p:cNvPr>
          <p:cNvSpPr/>
          <p:nvPr/>
        </p:nvSpPr>
        <p:spPr>
          <a:xfrm>
            <a:off x="6631105" y="3963798"/>
            <a:ext cx="5352939" cy="2512139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000" b="1" dirty="0">
                <a:solidFill>
                  <a:schemeClr val="tx1"/>
                </a:solidFill>
              </a:rPr>
              <a:t>Duplicated channels ON: </a:t>
            </a:r>
          </a:p>
          <a:p>
            <a:r>
              <a:rPr lang="en-GB" sz="2000" dirty="0">
                <a:solidFill>
                  <a:schemeClr val="tx1"/>
                </a:solidFill>
              </a:rPr>
              <a:t>weakest channel is converted to LTE band </a:t>
            </a:r>
            <a:r>
              <a:rPr lang="en-GB" sz="2000" dirty="0"/>
              <a:t>;</a:t>
            </a:r>
            <a:endParaRPr lang="en-GB" sz="2000" b="1" dirty="0">
              <a:solidFill>
                <a:srgbClr val="ED7D31"/>
              </a:solidFill>
              <a:sym typeface="Wingdings" panose="05000000000000000000" pitchFamily="2" charset="2"/>
            </a:endParaRPr>
          </a:p>
          <a:p>
            <a:endParaRPr lang="en-GB" sz="2000" b="1" dirty="0">
              <a:solidFill>
                <a:srgbClr val="ED7D31"/>
              </a:solidFill>
              <a:sym typeface="Wingdings" panose="05000000000000000000" pitchFamily="2" charset="2"/>
            </a:endParaRPr>
          </a:p>
          <a:p>
            <a:r>
              <a:rPr lang="en-GB" sz="2000" b="1" dirty="0">
                <a:solidFill>
                  <a:srgbClr val="ED7D31"/>
                </a:solidFill>
                <a:sym typeface="Wingdings" panose="05000000000000000000" pitchFamily="2" charset="2"/>
              </a:rPr>
              <a:t>CH30</a:t>
            </a:r>
            <a:r>
              <a:rPr lang="en-GB" sz="2000" b="1" dirty="0">
                <a:solidFill>
                  <a:schemeClr val="tx1"/>
                </a:solidFill>
                <a:sym typeface="Wingdings" panose="05000000000000000000" pitchFamily="2" charset="2"/>
              </a:rPr>
              <a:t> &gt; </a:t>
            </a:r>
            <a:r>
              <a:rPr lang="en-GB" sz="2000" b="1" dirty="0">
                <a:solidFill>
                  <a:srgbClr val="00B050"/>
                </a:solidFill>
                <a:sym typeface="Wingdings" panose="05000000000000000000" pitchFamily="2" charset="2"/>
              </a:rPr>
              <a:t>CH30 </a:t>
            </a:r>
            <a:r>
              <a:rPr lang="en-GB" sz="2000" b="1" dirty="0">
                <a:solidFill>
                  <a:schemeClr val="tx1"/>
                </a:solidFill>
                <a:sym typeface="Wingdings" panose="05000000000000000000" pitchFamily="2" charset="2"/>
              </a:rPr>
              <a:t></a:t>
            </a:r>
            <a:r>
              <a:rPr lang="en-GB" sz="2000" b="1" dirty="0">
                <a:solidFill>
                  <a:srgbClr val="ED7D31"/>
                </a:solidFill>
                <a:sym typeface="Wingdings" panose="05000000000000000000" pitchFamily="2" charset="2"/>
              </a:rPr>
              <a:t> </a:t>
            </a:r>
            <a:r>
              <a:rPr lang="en-GB" sz="2000" b="1" dirty="0">
                <a:solidFill>
                  <a:srgbClr val="ED7D31"/>
                </a:solidFill>
              </a:rPr>
              <a:t>CH30 </a:t>
            </a:r>
            <a:r>
              <a:rPr lang="en-GB" sz="2000" dirty="0">
                <a:solidFill>
                  <a:schemeClr val="tx1"/>
                </a:solidFill>
              </a:rPr>
              <a:t>is transmitted</a:t>
            </a:r>
            <a:endParaRPr lang="en-GB" sz="2000" b="1" dirty="0">
              <a:solidFill>
                <a:schemeClr val="tx1"/>
              </a:solidFill>
            </a:endParaRPr>
          </a:p>
          <a:p>
            <a:r>
              <a:rPr lang="en-GB" sz="2000" b="1" dirty="0">
                <a:solidFill>
                  <a:schemeClr val="tx1"/>
                </a:solidFill>
                <a:sym typeface="Wingdings" panose="05000000000000000000" pitchFamily="2" charset="2"/>
              </a:rPr>
              <a:t>	         </a:t>
            </a:r>
            <a:r>
              <a:rPr lang="en-GB" sz="2000" b="1" dirty="0">
                <a:solidFill>
                  <a:srgbClr val="00B050"/>
                </a:solidFill>
              </a:rPr>
              <a:t>CH30</a:t>
            </a:r>
            <a:r>
              <a:rPr lang="en-GB" sz="2000" b="1" dirty="0">
                <a:solidFill>
                  <a:srgbClr val="ED7D31"/>
                </a:solidFill>
              </a:rPr>
              <a:t> </a:t>
            </a:r>
            <a:r>
              <a:rPr lang="en-GB" sz="2000" dirty="0">
                <a:solidFill>
                  <a:schemeClr val="tx1"/>
                </a:solidFill>
              </a:rPr>
              <a:t>is converted to LTE band</a:t>
            </a:r>
          </a:p>
          <a:p>
            <a:endParaRPr lang="en-GB" sz="2000" dirty="0">
              <a:solidFill>
                <a:schemeClr val="tx1"/>
              </a:solidFill>
            </a:endParaRPr>
          </a:p>
        </p:txBody>
      </p:sp>
      <p:pic>
        <p:nvPicPr>
          <p:cNvPr id="128" name="Picture 127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538427FB-0138-4FC6-BDA9-5E4504B0B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7367" y="1148298"/>
            <a:ext cx="2660377" cy="1521826"/>
          </a:xfrm>
          <a:prstGeom prst="rect">
            <a:avLst/>
          </a:prstGeom>
        </p:spPr>
      </p:pic>
      <p:pic>
        <p:nvPicPr>
          <p:cNvPr id="146" name="Picture 145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29E3C7AC-3D24-4C07-8087-77D2C5D3E4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6586" y="2763634"/>
            <a:ext cx="2660377" cy="1521826"/>
          </a:xfrm>
          <a:prstGeom prst="rect">
            <a:avLst/>
          </a:prstGeom>
        </p:spPr>
      </p:pic>
      <p:pic>
        <p:nvPicPr>
          <p:cNvPr id="152" name="Picture 151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AB0A96BC-7D28-4C17-A0A7-527CA44205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6906" y="4409554"/>
            <a:ext cx="2660377" cy="1521826"/>
          </a:xfrm>
          <a:prstGeom prst="rect">
            <a:avLst/>
          </a:prstGeom>
        </p:spPr>
      </p:pic>
      <p:grpSp>
        <p:nvGrpSpPr>
          <p:cNvPr id="110" name="Group 109">
            <a:extLst>
              <a:ext uri="{FF2B5EF4-FFF2-40B4-BE49-F238E27FC236}">
                <a16:creationId xmlns:a16="http://schemas.microsoft.com/office/drawing/2014/main" id="{7471B97D-40BD-46D2-A9E5-2A63C9BDF9F6}"/>
              </a:ext>
            </a:extLst>
          </p:cNvPr>
          <p:cNvGrpSpPr/>
          <p:nvPr/>
        </p:nvGrpSpPr>
        <p:grpSpPr>
          <a:xfrm>
            <a:off x="0" y="6140634"/>
            <a:ext cx="8323156" cy="717366"/>
            <a:chOff x="-108990" y="6201535"/>
            <a:chExt cx="8323156" cy="717366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C2FCC8F7-33C5-461B-821E-9F58234A630E}"/>
                </a:ext>
              </a:extLst>
            </p:cNvPr>
            <p:cNvSpPr txBox="1"/>
            <p:nvPr/>
          </p:nvSpPr>
          <p:spPr>
            <a:xfrm>
              <a:off x="3977831" y="6509453"/>
              <a:ext cx="42363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PATENTED TECHNOLOGY</a:t>
              </a:r>
            </a:p>
          </p:txBody>
        </p:sp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13248EE0-AF70-4AA7-A1C6-8928BF9C9B38}"/>
                </a:ext>
              </a:extLst>
            </p:cNvPr>
            <p:cNvGrpSpPr/>
            <p:nvPr/>
          </p:nvGrpSpPr>
          <p:grpSpPr>
            <a:xfrm>
              <a:off x="-108990" y="6201535"/>
              <a:ext cx="2991570" cy="717366"/>
              <a:chOff x="-108990" y="6201535"/>
              <a:chExt cx="2991570" cy="717366"/>
            </a:xfrm>
          </p:grpSpPr>
          <p:pic>
            <p:nvPicPr>
              <p:cNvPr id="154" name="Picture 153" descr="Logo&#10;&#10;Description automatically generated">
                <a:extLst>
                  <a:ext uri="{FF2B5EF4-FFF2-40B4-BE49-F238E27FC236}">
                    <a16:creationId xmlns:a16="http://schemas.microsoft.com/office/drawing/2014/main" id="{1B42ABFC-B8B5-4535-8D0F-121A07093BE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5" t="814" r="2091" b="23501"/>
              <a:stretch/>
            </p:blipFill>
            <p:spPr>
              <a:xfrm>
                <a:off x="-108990" y="6201535"/>
                <a:ext cx="710874" cy="717366"/>
              </a:xfrm>
              <a:prstGeom prst="roundRect">
                <a:avLst>
                  <a:gd name="adj" fmla="val 16443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pic>
            <p:nvPicPr>
              <p:cNvPr id="155" name="Picture 154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174439DF-4341-4B00-AF70-66278894415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028"/>
              <a:stretch/>
            </p:blipFill>
            <p:spPr>
              <a:xfrm>
                <a:off x="648184" y="6270985"/>
                <a:ext cx="2234396" cy="56822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91191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CB7AF1F-55AD-4B8E-9B62-7A9713305F85}"/>
              </a:ext>
            </a:extLst>
          </p:cNvPr>
          <p:cNvSpPr txBox="1"/>
          <p:nvPr/>
        </p:nvSpPr>
        <p:spPr>
          <a:xfrm>
            <a:off x="547626" y="1061085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E1772E"/>
                </a:solidFill>
              </a:rPr>
              <a:t>ANTENNA 1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307010C-FAA9-4941-A3BB-C344E03B179D}"/>
              </a:ext>
            </a:extLst>
          </p:cNvPr>
          <p:cNvCxnSpPr>
            <a:cxnSpLocks/>
          </p:cNvCxnSpPr>
          <p:nvPr/>
        </p:nvCxnSpPr>
        <p:spPr>
          <a:xfrm>
            <a:off x="720910" y="2482662"/>
            <a:ext cx="5957385" cy="0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551073-4998-4D25-8420-CEFE0AE349F3}"/>
              </a:ext>
            </a:extLst>
          </p:cNvPr>
          <p:cNvCxnSpPr>
            <a:cxnSpLocks/>
          </p:cNvCxnSpPr>
          <p:nvPr/>
        </p:nvCxnSpPr>
        <p:spPr>
          <a:xfrm>
            <a:off x="736022" y="2301575"/>
            <a:ext cx="0" cy="181087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3417970D-721A-48B2-8586-E2475C1B2B84}"/>
              </a:ext>
            </a:extLst>
          </p:cNvPr>
          <p:cNvSpPr/>
          <p:nvPr/>
        </p:nvSpPr>
        <p:spPr>
          <a:xfrm>
            <a:off x="3621581" y="1756526"/>
            <a:ext cx="90195" cy="5690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E4359DA-84D0-4C05-9929-16A88A22E112}"/>
              </a:ext>
            </a:extLst>
          </p:cNvPr>
          <p:cNvSpPr/>
          <p:nvPr/>
        </p:nvSpPr>
        <p:spPr>
          <a:xfrm>
            <a:off x="3734922" y="1589985"/>
            <a:ext cx="90195" cy="73555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823188-16CC-4C4F-A29D-5B1E998E64A9}"/>
              </a:ext>
            </a:extLst>
          </p:cNvPr>
          <p:cNvSpPr/>
          <p:nvPr/>
        </p:nvSpPr>
        <p:spPr>
          <a:xfrm>
            <a:off x="3853366" y="1999400"/>
            <a:ext cx="90195" cy="32614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C6BBAF9-3603-4254-9AF4-002AC7BD67A0}"/>
              </a:ext>
            </a:extLst>
          </p:cNvPr>
          <p:cNvSpPr/>
          <p:nvPr/>
        </p:nvSpPr>
        <p:spPr>
          <a:xfrm>
            <a:off x="3969466" y="1824126"/>
            <a:ext cx="90195" cy="5014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4AD4D98-0690-4DB6-8BEA-C55D4007628A}"/>
              </a:ext>
            </a:extLst>
          </p:cNvPr>
          <p:cNvSpPr/>
          <p:nvPr/>
        </p:nvSpPr>
        <p:spPr>
          <a:xfrm>
            <a:off x="4085566" y="1999400"/>
            <a:ext cx="90195" cy="32614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A017D70-9197-4F04-848B-7A19A739D8AB}"/>
              </a:ext>
            </a:extLst>
          </p:cNvPr>
          <p:cNvSpPr/>
          <p:nvPr/>
        </p:nvSpPr>
        <p:spPr>
          <a:xfrm>
            <a:off x="4201666" y="1698034"/>
            <a:ext cx="90195" cy="62750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F0DD552-AC78-4D14-BDAF-02B1CA4911EE}"/>
              </a:ext>
            </a:extLst>
          </p:cNvPr>
          <p:cNvSpPr/>
          <p:nvPr/>
        </p:nvSpPr>
        <p:spPr>
          <a:xfrm>
            <a:off x="4320110" y="1869463"/>
            <a:ext cx="90195" cy="456081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8809F8F-18F1-4B8A-9E1F-3FC65DA3F90B}"/>
              </a:ext>
            </a:extLst>
          </p:cNvPr>
          <p:cNvSpPr/>
          <p:nvPr/>
        </p:nvSpPr>
        <p:spPr>
          <a:xfrm>
            <a:off x="4436210" y="1814209"/>
            <a:ext cx="90195" cy="511335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6593266-A972-48C7-B48E-CD294C98383D}"/>
              </a:ext>
            </a:extLst>
          </p:cNvPr>
          <p:cNvSpPr/>
          <p:nvPr/>
        </p:nvSpPr>
        <p:spPr>
          <a:xfrm>
            <a:off x="4552310" y="2086038"/>
            <a:ext cx="90195" cy="23950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38450AE-C7C5-4A7D-9205-A481B42C40C7}"/>
              </a:ext>
            </a:extLst>
          </p:cNvPr>
          <p:cNvGrpSpPr/>
          <p:nvPr/>
        </p:nvGrpSpPr>
        <p:grpSpPr>
          <a:xfrm>
            <a:off x="6358790" y="804700"/>
            <a:ext cx="1740324" cy="1068417"/>
            <a:chOff x="5518814" y="3492594"/>
            <a:chExt cx="1740324" cy="1068417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28EBF889-9D94-4CAB-8F78-1C5E4721D0FB}"/>
                </a:ext>
              </a:extLst>
            </p:cNvPr>
            <p:cNvSpPr/>
            <p:nvPr/>
          </p:nvSpPr>
          <p:spPr>
            <a:xfrm>
              <a:off x="5518814" y="3492594"/>
              <a:ext cx="1740324" cy="106841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3B161B5-8315-465F-BB93-4AE21EAB4E6A}"/>
                </a:ext>
              </a:extLst>
            </p:cNvPr>
            <p:cNvSpPr/>
            <p:nvPr/>
          </p:nvSpPr>
          <p:spPr>
            <a:xfrm>
              <a:off x="5615721" y="3599866"/>
              <a:ext cx="1530093" cy="79461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Smart Amp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EDFAB82-B0BB-4AE5-AAF5-5675F3FCE9C5}"/>
                </a:ext>
              </a:extLst>
            </p:cNvPr>
            <p:cNvSpPr/>
            <p:nvPr/>
          </p:nvSpPr>
          <p:spPr>
            <a:xfrm>
              <a:off x="5746506" y="4263384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0188D657-CDB1-4713-B600-956CDC7D0DCF}"/>
                </a:ext>
              </a:extLst>
            </p:cNvPr>
            <p:cNvSpPr/>
            <p:nvPr/>
          </p:nvSpPr>
          <p:spPr>
            <a:xfrm>
              <a:off x="6008789" y="4264359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316BD73F-5849-4AAA-AE47-C45DEB251B9B}"/>
                </a:ext>
              </a:extLst>
            </p:cNvPr>
            <p:cNvSpPr/>
            <p:nvPr/>
          </p:nvSpPr>
          <p:spPr>
            <a:xfrm>
              <a:off x="6275067" y="4263384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001DE91-BE9E-40BD-96DF-80E13652A86E}"/>
                </a:ext>
              </a:extLst>
            </p:cNvPr>
            <p:cNvSpPr/>
            <p:nvPr/>
          </p:nvSpPr>
          <p:spPr>
            <a:xfrm>
              <a:off x="6803629" y="4261050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ABF52C73-8195-4A66-B24D-AE43117AB43D}"/>
              </a:ext>
            </a:extLst>
          </p:cNvPr>
          <p:cNvCxnSpPr>
            <a:cxnSpLocks/>
            <a:endCxn id="67" idx="2"/>
          </p:cNvCxnSpPr>
          <p:nvPr/>
        </p:nvCxnSpPr>
        <p:spPr>
          <a:xfrm flipV="1">
            <a:off x="6688455" y="1842343"/>
            <a:ext cx="0" cy="668447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ECC82FA-E7C6-494D-9FBE-5C2FA5F477BB}"/>
              </a:ext>
            </a:extLst>
          </p:cNvPr>
          <p:cNvCxnSpPr/>
          <p:nvPr/>
        </p:nvCxnSpPr>
        <p:spPr>
          <a:xfrm>
            <a:off x="3533775" y="2378754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0FF5B84B-E2D2-4EF2-B374-C8268FD154DE}"/>
              </a:ext>
            </a:extLst>
          </p:cNvPr>
          <p:cNvCxnSpPr>
            <a:cxnSpLocks/>
          </p:cNvCxnSpPr>
          <p:nvPr/>
        </p:nvCxnSpPr>
        <p:spPr>
          <a:xfrm flipV="1">
            <a:off x="3533775" y="1491211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9C578C54-5AA9-4561-AFD5-318A0C9A0B22}"/>
              </a:ext>
            </a:extLst>
          </p:cNvPr>
          <p:cNvCxnSpPr>
            <a:cxnSpLocks/>
          </p:cNvCxnSpPr>
          <p:nvPr/>
        </p:nvCxnSpPr>
        <p:spPr>
          <a:xfrm>
            <a:off x="7765345" y="1837589"/>
            <a:ext cx="0" cy="644062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60CED7FE-ED87-4C31-8C61-32589348E5D2}"/>
              </a:ext>
            </a:extLst>
          </p:cNvPr>
          <p:cNvCxnSpPr>
            <a:cxnSpLocks/>
          </p:cNvCxnSpPr>
          <p:nvPr/>
        </p:nvCxnSpPr>
        <p:spPr>
          <a:xfrm>
            <a:off x="7735682" y="2482769"/>
            <a:ext cx="3907678" cy="0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35282881-D16E-43B3-A17D-7B57B09DA5A0}"/>
              </a:ext>
            </a:extLst>
          </p:cNvPr>
          <p:cNvSpPr txBox="1"/>
          <p:nvPr/>
        </p:nvSpPr>
        <p:spPr>
          <a:xfrm>
            <a:off x="7316577" y="2220306"/>
            <a:ext cx="89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DC</a:t>
            </a:r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6A6D8129-441A-4556-B37B-56EE9E367FEF}"/>
              </a:ext>
            </a:extLst>
          </p:cNvPr>
          <p:cNvCxnSpPr>
            <a:cxnSpLocks/>
          </p:cNvCxnSpPr>
          <p:nvPr/>
        </p:nvCxnSpPr>
        <p:spPr>
          <a:xfrm flipV="1">
            <a:off x="7643605" y="1953024"/>
            <a:ext cx="0" cy="3010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Rectangle 189">
            <a:extLst>
              <a:ext uri="{FF2B5EF4-FFF2-40B4-BE49-F238E27FC236}">
                <a16:creationId xmlns:a16="http://schemas.microsoft.com/office/drawing/2014/main" id="{8B989DDD-280D-4D23-AAFB-499932340746}"/>
              </a:ext>
            </a:extLst>
          </p:cNvPr>
          <p:cNvSpPr/>
          <p:nvPr/>
        </p:nvSpPr>
        <p:spPr>
          <a:xfrm>
            <a:off x="4665651" y="2030377"/>
            <a:ext cx="90195" cy="29516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6B63D9F-D66E-42CB-BE58-BC6B6FE9571B}"/>
              </a:ext>
            </a:extLst>
          </p:cNvPr>
          <p:cNvSpPr txBox="1"/>
          <p:nvPr/>
        </p:nvSpPr>
        <p:spPr>
          <a:xfrm>
            <a:off x="547626" y="4362515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ANTENNA 3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60A2ADF1-FCB8-4E1E-878B-05B397715E72}"/>
              </a:ext>
            </a:extLst>
          </p:cNvPr>
          <p:cNvCxnSpPr>
            <a:cxnSpLocks/>
          </p:cNvCxnSpPr>
          <p:nvPr/>
        </p:nvCxnSpPr>
        <p:spPr>
          <a:xfrm>
            <a:off x="720910" y="4173330"/>
            <a:ext cx="6226390" cy="1538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8BEA0E07-3A4C-4565-B0F6-2651DB6BC52B}"/>
              </a:ext>
            </a:extLst>
          </p:cNvPr>
          <p:cNvCxnSpPr>
            <a:cxnSpLocks/>
          </p:cNvCxnSpPr>
          <p:nvPr/>
        </p:nvCxnSpPr>
        <p:spPr>
          <a:xfrm>
            <a:off x="734133" y="5782437"/>
            <a:ext cx="646941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D97DD65-1A81-4DE2-ABD5-EA92A984D7D8}"/>
              </a:ext>
            </a:extLst>
          </p:cNvPr>
          <p:cNvCxnSpPr>
            <a:cxnSpLocks/>
          </p:cNvCxnSpPr>
          <p:nvPr/>
        </p:nvCxnSpPr>
        <p:spPr>
          <a:xfrm flipV="1">
            <a:off x="734133" y="3935839"/>
            <a:ext cx="0" cy="25287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742FFE87-7F56-4366-A346-91595E655DF3}"/>
              </a:ext>
            </a:extLst>
          </p:cNvPr>
          <p:cNvCxnSpPr>
            <a:cxnSpLocks/>
          </p:cNvCxnSpPr>
          <p:nvPr/>
        </p:nvCxnSpPr>
        <p:spPr>
          <a:xfrm flipV="1">
            <a:off x="747356" y="5622389"/>
            <a:ext cx="0" cy="17452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A5BA5D60-005F-4A5E-A364-02E357BD7902}"/>
              </a:ext>
            </a:extLst>
          </p:cNvPr>
          <p:cNvSpPr/>
          <p:nvPr/>
        </p:nvSpPr>
        <p:spPr>
          <a:xfrm>
            <a:off x="4320851" y="3461551"/>
            <a:ext cx="90195" cy="5690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D898EFC-AB04-4238-8545-63E70055D254}"/>
              </a:ext>
            </a:extLst>
          </p:cNvPr>
          <p:cNvSpPr/>
          <p:nvPr/>
        </p:nvSpPr>
        <p:spPr>
          <a:xfrm>
            <a:off x="4434192" y="3295010"/>
            <a:ext cx="90195" cy="73555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57AFE4C2-6CCB-4D55-AE20-AEFAECA3E27A}"/>
              </a:ext>
            </a:extLst>
          </p:cNvPr>
          <p:cNvSpPr/>
          <p:nvPr/>
        </p:nvSpPr>
        <p:spPr>
          <a:xfrm>
            <a:off x="4552636" y="3704425"/>
            <a:ext cx="90195" cy="32614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38C1BFA-2C45-480E-94F7-88C12898CF19}"/>
              </a:ext>
            </a:extLst>
          </p:cNvPr>
          <p:cNvSpPr/>
          <p:nvPr/>
        </p:nvSpPr>
        <p:spPr>
          <a:xfrm>
            <a:off x="4090535" y="3529151"/>
            <a:ext cx="90195" cy="5014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F51576A8-1CAD-4E7C-B674-7405250BA349}"/>
              </a:ext>
            </a:extLst>
          </p:cNvPr>
          <p:cNvSpPr/>
          <p:nvPr/>
        </p:nvSpPr>
        <p:spPr>
          <a:xfrm>
            <a:off x="4206635" y="3704425"/>
            <a:ext cx="90195" cy="32614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521093E-458B-43EE-9BEF-87D0AB952D9B}"/>
              </a:ext>
            </a:extLst>
          </p:cNvPr>
          <p:cNvSpPr/>
          <p:nvPr/>
        </p:nvSpPr>
        <p:spPr>
          <a:xfrm>
            <a:off x="3625674" y="3403059"/>
            <a:ext cx="90195" cy="62750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533091A7-B30E-441F-A8F7-A582A14C0047}"/>
              </a:ext>
            </a:extLst>
          </p:cNvPr>
          <p:cNvSpPr/>
          <p:nvPr/>
        </p:nvSpPr>
        <p:spPr>
          <a:xfrm>
            <a:off x="3744118" y="3574488"/>
            <a:ext cx="90195" cy="45608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353ED0D-557E-4545-9D6A-0CBEC9386814}"/>
              </a:ext>
            </a:extLst>
          </p:cNvPr>
          <p:cNvSpPr/>
          <p:nvPr/>
        </p:nvSpPr>
        <p:spPr>
          <a:xfrm>
            <a:off x="3860218" y="3519234"/>
            <a:ext cx="90195" cy="51133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8EE4AFE7-3C3B-4597-8AB4-D23E27FC6A5D}"/>
              </a:ext>
            </a:extLst>
          </p:cNvPr>
          <p:cNvSpPr/>
          <p:nvPr/>
        </p:nvSpPr>
        <p:spPr>
          <a:xfrm>
            <a:off x="3976318" y="3791063"/>
            <a:ext cx="90195" cy="23950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D7FAEF7D-81CA-4FD0-AD46-50746EB5DCA6}"/>
              </a:ext>
            </a:extLst>
          </p:cNvPr>
          <p:cNvSpPr/>
          <p:nvPr/>
        </p:nvSpPr>
        <p:spPr>
          <a:xfrm>
            <a:off x="3621996" y="5080642"/>
            <a:ext cx="90195" cy="569017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E66ADD4A-7D01-4DEE-BCE4-ECBD521CEF6C}"/>
              </a:ext>
            </a:extLst>
          </p:cNvPr>
          <p:cNvSpPr/>
          <p:nvPr/>
        </p:nvSpPr>
        <p:spPr>
          <a:xfrm>
            <a:off x="3735337" y="4914101"/>
            <a:ext cx="90195" cy="735559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D4F0893E-1B8B-4FF9-890F-576EBB71B208}"/>
              </a:ext>
            </a:extLst>
          </p:cNvPr>
          <p:cNvSpPr/>
          <p:nvPr/>
        </p:nvSpPr>
        <p:spPr>
          <a:xfrm>
            <a:off x="4436210" y="5323516"/>
            <a:ext cx="90195" cy="326144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388D392-BB95-481B-B78C-4F549CB901CF}"/>
              </a:ext>
            </a:extLst>
          </p:cNvPr>
          <p:cNvSpPr/>
          <p:nvPr/>
        </p:nvSpPr>
        <p:spPr>
          <a:xfrm>
            <a:off x="4204010" y="5148242"/>
            <a:ext cx="90195" cy="501417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206651-20E3-460A-8455-C4F891666DE8}"/>
              </a:ext>
            </a:extLst>
          </p:cNvPr>
          <p:cNvSpPr/>
          <p:nvPr/>
        </p:nvSpPr>
        <p:spPr>
          <a:xfrm>
            <a:off x="4320110" y="5323516"/>
            <a:ext cx="90195" cy="326144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BE13F8DE-E319-4549-A68F-EBEC6A81B4DD}"/>
              </a:ext>
            </a:extLst>
          </p:cNvPr>
          <p:cNvSpPr/>
          <p:nvPr/>
        </p:nvSpPr>
        <p:spPr>
          <a:xfrm>
            <a:off x="3851229" y="5022151"/>
            <a:ext cx="90195" cy="627509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2D366F-CBA6-432E-A9FB-6A9434E8B3EC}"/>
              </a:ext>
            </a:extLst>
          </p:cNvPr>
          <p:cNvSpPr/>
          <p:nvPr/>
        </p:nvSpPr>
        <p:spPr>
          <a:xfrm>
            <a:off x="3969673" y="5193579"/>
            <a:ext cx="90195" cy="456081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FC56130F-F451-4934-8191-C6AA6FE67D17}"/>
              </a:ext>
            </a:extLst>
          </p:cNvPr>
          <p:cNvSpPr/>
          <p:nvPr/>
        </p:nvSpPr>
        <p:spPr>
          <a:xfrm>
            <a:off x="4085773" y="5138326"/>
            <a:ext cx="90195" cy="511335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65C2AD36-5A45-474E-85CA-88393970B7F6}"/>
              </a:ext>
            </a:extLst>
          </p:cNvPr>
          <p:cNvSpPr/>
          <p:nvPr/>
        </p:nvSpPr>
        <p:spPr>
          <a:xfrm>
            <a:off x="4552310" y="5001260"/>
            <a:ext cx="90195" cy="648400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69F162B-4A5A-4406-B4B6-A098975E0DA0}"/>
              </a:ext>
            </a:extLst>
          </p:cNvPr>
          <p:cNvCxnSpPr>
            <a:cxnSpLocks/>
          </p:cNvCxnSpPr>
          <p:nvPr/>
        </p:nvCxnSpPr>
        <p:spPr>
          <a:xfrm flipV="1">
            <a:off x="7213707" y="1852067"/>
            <a:ext cx="0" cy="394484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B950C34-F60B-4BF4-9E40-DA64466A24B1}"/>
              </a:ext>
            </a:extLst>
          </p:cNvPr>
          <p:cNvCxnSpPr>
            <a:cxnSpLocks/>
          </p:cNvCxnSpPr>
          <p:nvPr/>
        </p:nvCxnSpPr>
        <p:spPr>
          <a:xfrm flipV="1">
            <a:off x="6957460" y="1837590"/>
            <a:ext cx="0" cy="235112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3B144E34-D0B2-4B04-97AE-DEB4A14793A4}"/>
              </a:ext>
            </a:extLst>
          </p:cNvPr>
          <p:cNvCxnSpPr/>
          <p:nvPr/>
        </p:nvCxnSpPr>
        <p:spPr>
          <a:xfrm>
            <a:off x="3533775" y="4083934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03C400AC-B12D-4A3E-8E4A-CA4DBECB0739}"/>
              </a:ext>
            </a:extLst>
          </p:cNvPr>
          <p:cNvCxnSpPr>
            <a:cxnSpLocks/>
          </p:cNvCxnSpPr>
          <p:nvPr/>
        </p:nvCxnSpPr>
        <p:spPr>
          <a:xfrm flipV="1">
            <a:off x="3533775" y="3196391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2ABDB99E-DEA7-4799-B94E-97B7E0CCDA44}"/>
              </a:ext>
            </a:extLst>
          </p:cNvPr>
          <p:cNvCxnSpPr/>
          <p:nvPr/>
        </p:nvCxnSpPr>
        <p:spPr>
          <a:xfrm>
            <a:off x="3533775" y="5689282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A3382964-DE7D-41F7-8D55-FF4796CDF4A7}"/>
              </a:ext>
            </a:extLst>
          </p:cNvPr>
          <p:cNvCxnSpPr>
            <a:cxnSpLocks/>
          </p:cNvCxnSpPr>
          <p:nvPr/>
        </p:nvCxnSpPr>
        <p:spPr>
          <a:xfrm flipV="1">
            <a:off x="3533775" y="4801739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9C93FDB8-285F-4FF1-922A-24C197E38080}"/>
              </a:ext>
            </a:extLst>
          </p:cNvPr>
          <p:cNvSpPr txBox="1"/>
          <p:nvPr/>
        </p:nvSpPr>
        <p:spPr>
          <a:xfrm>
            <a:off x="547626" y="2674200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ANTENNA 2</a:t>
            </a:r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A0428FB3-7767-41BA-81CB-2D32FA5E8B1C}"/>
              </a:ext>
            </a:extLst>
          </p:cNvPr>
          <p:cNvCxnSpPr>
            <a:cxnSpLocks/>
          </p:cNvCxnSpPr>
          <p:nvPr/>
        </p:nvCxnSpPr>
        <p:spPr>
          <a:xfrm>
            <a:off x="8445148" y="2294587"/>
            <a:ext cx="365809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B19F3DB8-5EBA-4196-A031-7CF5E7D07F6D}"/>
              </a:ext>
            </a:extLst>
          </p:cNvPr>
          <p:cNvCxnSpPr>
            <a:cxnSpLocks/>
          </p:cNvCxnSpPr>
          <p:nvPr/>
        </p:nvCxnSpPr>
        <p:spPr>
          <a:xfrm flipV="1">
            <a:off x="8445148" y="1407044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 123">
            <a:extLst>
              <a:ext uri="{FF2B5EF4-FFF2-40B4-BE49-F238E27FC236}">
                <a16:creationId xmlns:a16="http://schemas.microsoft.com/office/drawing/2014/main" id="{1AE55570-C7F3-471B-8EEF-8E683D11F67A}"/>
              </a:ext>
            </a:extLst>
          </p:cNvPr>
          <p:cNvSpPr/>
          <p:nvPr/>
        </p:nvSpPr>
        <p:spPr>
          <a:xfrm>
            <a:off x="8518851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9666409C-3DD2-4A7D-9DC3-0B39641F653C}"/>
              </a:ext>
            </a:extLst>
          </p:cNvPr>
          <p:cNvSpPr/>
          <p:nvPr/>
        </p:nvSpPr>
        <p:spPr>
          <a:xfrm>
            <a:off x="8632192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7F8DDE8F-F250-4632-BF80-B4ECFB074720}"/>
              </a:ext>
            </a:extLst>
          </p:cNvPr>
          <p:cNvSpPr/>
          <p:nvPr/>
        </p:nvSpPr>
        <p:spPr>
          <a:xfrm>
            <a:off x="8750636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445EF22A-D30C-450A-A1E0-C41E649EE158}"/>
              </a:ext>
            </a:extLst>
          </p:cNvPr>
          <p:cNvSpPr/>
          <p:nvPr/>
        </p:nvSpPr>
        <p:spPr>
          <a:xfrm>
            <a:off x="8866736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8200C467-4B42-495B-A9BD-4A6F5DB7A0C4}"/>
              </a:ext>
            </a:extLst>
          </p:cNvPr>
          <p:cNvSpPr/>
          <p:nvPr/>
        </p:nvSpPr>
        <p:spPr>
          <a:xfrm>
            <a:off x="8982836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5F8C158B-9AB7-4A21-ACFE-14C96994C49D}"/>
              </a:ext>
            </a:extLst>
          </p:cNvPr>
          <p:cNvSpPr/>
          <p:nvPr/>
        </p:nvSpPr>
        <p:spPr>
          <a:xfrm>
            <a:off x="9098936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522A29C7-4185-4593-912B-585E97A8C8DF}"/>
              </a:ext>
            </a:extLst>
          </p:cNvPr>
          <p:cNvSpPr/>
          <p:nvPr/>
        </p:nvSpPr>
        <p:spPr>
          <a:xfrm>
            <a:off x="92173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6EBC5650-3313-4E6B-9CDA-95DC66D9B9D7}"/>
              </a:ext>
            </a:extLst>
          </p:cNvPr>
          <p:cNvSpPr/>
          <p:nvPr/>
        </p:nvSpPr>
        <p:spPr>
          <a:xfrm>
            <a:off x="93334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078B8F6B-2CB2-41EA-996A-5C0159238FC4}"/>
              </a:ext>
            </a:extLst>
          </p:cNvPr>
          <p:cNvSpPr/>
          <p:nvPr/>
        </p:nvSpPr>
        <p:spPr>
          <a:xfrm>
            <a:off x="94495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06429FDF-AB1A-4028-A696-A846C8103895}"/>
              </a:ext>
            </a:extLst>
          </p:cNvPr>
          <p:cNvSpPr/>
          <p:nvPr/>
        </p:nvSpPr>
        <p:spPr>
          <a:xfrm>
            <a:off x="10260857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79F4E509-5F9A-4893-8161-BC75527B6038}"/>
              </a:ext>
            </a:extLst>
          </p:cNvPr>
          <p:cNvSpPr/>
          <p:nvPr/>
        </p:nvSpPr>
        <p:spPr>
          <a:xfrm>
            <a:off x="10374198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472CF299-E1FA-42AE-B3E0-348532C5157F}"/>
              </a:ext>
            </a:extLst>
          </p:cNvPr>
          <p:cNvSpPr/>
          <p:nvPr/>
        </p:nvSpPr>
        <p:spPr>
          <a:xfrm>
            <a:off x="10492642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4C972F10-F602-42CE-85A8-A4D363A2DC5E}"/>
              </a:ext>
            </a:extLst>
          </p:cNvPr>
          <p:cNvSpPr/>
          <p:nvPr/>
        </p:nvSpPr>
        <p:spPr>
          <a:xfrm>
            <a:off x="10030541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896EFF9-3704-4735-BE43-62C7CD758D24}"/>
              </a:ext>
            </a:extLst>
          </p:cNvPr>
          <p:cNvSpPr/>
          <p:nvPr/>
        </p:nvSpPr>
        <p:spPr>
          <a:xfrm>
            <a:off x="10146641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CD0AB757-BE26-41B0-B8F8-3A8C6E6C9B29}"/>
              </a:ext>
            </a:extLst>
          </p:cNvPr>
          <p:cNvSpPr/>
          <p:nvPr/>
        </p:nvSpPr>
        <p:spPr>
          <a:xfrm>
            <a:off x="9565681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CA53715-B781-4A84-928D-080F7B780FD6}"/>
              </a:ext>
            </a:extLst>
          </p:cNvPr>
          <p:cNvSpPr/>
          <p:nvPr/>
        </p:nvSpPr>
        <p:spPr>
          <a:xfrm>
            <a:off x="9684125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E3FE19C3-06DE-4153-88BE-34B0B74D637F}"/>
              </a:ext>
            </a:extLst>
          </p:cNvPr>
          <p:cNvSpPr/>
          <p:nvPr/>
        </p:nvSpPr>
        <p:spPr>
          <a:xfrm>
            <a:off x="9800225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1055899F-E399-49D7-B82F-F35570009DCE}"/>
              </a:ext>
            </a:extLst>
          </p:cNvPr>
          <p:cNvSpPr/>
          <p:nvPr/>
        </p:nvSpPr>
        <p:spPr>
          <a:xfrm>
            <a:off x="9916325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C41E44B2-3770-4B39-A4BA-DE2952554AF5}"/>
              </a:ext>
            </a:extLst>
          </p:cNvPr>
          <p:cNvSpPr/>
          <p:nvPr/>
        </p:nvSpPr>
        <p:spPr>
          <a:xfrm>
            <a:off x="10611917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EF631448-9011-453D-BB03-05C57D6652BD}"/>
              </a:ext>
            </a:extLst>
          </p:cNvPr>
          <p:cNvSpPr/>
          <p:nvPr/>
        </p:nvSpPr>
        <p:spPr>
          <a:xfrm>
            <a:off x="10725258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107AC1C1-C5D4-4381-BB43-B5AE50F55CE3}"/>
              </a:ext>
            </a:extLst>
          </p:cNvPr>
          <p:cNvSpPr/>
          <p:nvPr/>
        </p:nvSpPr>
        <p:spPr>
          <a:xfrm>
            <a:off x="11193931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A7A94499-6B5D-4C52-925F-3F5A848085DC}"/>
              </a:ext>
            </a:extLst>
          </p:cNvPr>
          <p:cNvSpPr/>
          <p:nvPr/>
        </p:nvSpPr>
        <p:spPr>
          <a:xfrm>
            <a:off x="11310031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7C21EF43-0691-4F46-BBF5-34ADAAE83149}"/>
              </a:ext>
            </a:extLst>
          </p:cNvPr>
          <p:cNvSpPr/>
          <p:nvPr/>
        </p:nvSpPr>
        <p:spPr>
          <a:xfrm>
            <a:off x="1084115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768DF2F2-661C-4A90-9781-295D8BDEC689}"/>
              </a:ext>
            </a:extLst>
          </p:cNvPr>
          <p:cNvSpPr/>
          <p:nvPr/>
        </p:nvSpPr>
        <p:spPr>
          <a:xfrm>
            <a:off x="10959594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AC1FEA4D-C103-4501-94D2-56BD32C1546B}"/>
              </a:ext>
            </a:extLst>
          </p:cNvPr>
          <p:cNvSpPr/>
          <p:nvPr/>
        </p:nvSpPr>
        <p:spPr>
          <a:xfrm>
            <a:off x="11075694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Right Brace 95">
            <a:extLst>
              <a:ext uri="{FF2B5EF4-FFF2-40B4-BE49-F238E27FC236}">
                <a16:creationId xmlns:a16="http://schemas.microsoft.com/office/drawing/2014/main" id="{8594FDF7-265C-41C3-8BF8-4D7307D6AE55}"/>
              </a:ext>
            </a:extLst>
          </p:cNvPr>
          <p:cNvSpPr/>
          <p:nvPr/>
        </p:nvSpPr>
        <p:spPr>
          <a:xfrm rot="16200000">
            <a:off x="9845747" y="-147470"/>
            <a:ext cx="215467" cy="2893494"/>
          </a:xfrm>
          <a:prstGeom prst="rightBrace">
            <a:avLst>
              <a:gd name="adj1" fmla="val 8333"/>
              <a:gd name="adj2" fmla="val 5004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8BB78B21-8F1F-4D72-9A03-8A04A5073C43}"/>
              </a:ext>
            </a:extLst>
          </p:cNvPr>
          <p:cNvSpPr txBox="1"/>
          <p:nvPr/>
        </p:nvSpPr>
        <p:spPr>
          <a:xfrm>
            <a:off x="9044869" y="908996"/>
            <a:ext cx="1832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CH21-48/60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3CEA9A07-883E-48C3-9B71-54C8ED702EDF}"/>
              </a:ext>
            </a:extLst>
          </p:cNvPr>
          <p:cNvSpPr txBox="1"/>
          <p:nvPr/>
        </p:nvSpPr>
        <p:spPr>
          <a:xfrm>
            <a:off x="11141641" y="903814"/>
            <a:ext cx="87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LTE2/1</a:t>
            </a:r>
          </a:p>
        </p:txBody>
      </p:sp>
      <p:sp>
        <p:nvSpPr>
          <p:cNvPr id="104" name="Right Brace 103">
            <a:extLst>
              <a:ext uri="{FF2B5EF4-FFF2-40B4-BE49-F238E27FC236}">
                <a16:creationId xmlns:a16="http://schemas.microsoft.com/office/drawing/2014/main" id="{2A3D2D3D-35E6-43AC-9632-29766315AFC8}"/>
              </a:ext>
            </a:extLst>
          </p:cNvPr>
          <p:cNvSpPr/>
          <p:nvPr/>
        </p:nvSpPr>
        <p:spPr>
          <a:xfrm rot="16200000">
            <a:off x="11636971" y="1022664"/>
            <a:ext cx="201744" cy="56693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8B70F7F0-87CC-46BD-9126-8737BB547A33}"/>
              </a:ext>
            </a:extLst>
          </p:cNvPr>
          <p:cNvSpPr txBox="1"/>
          <p:nvPr/>
        </p:nvSpPr>
        <p:spPr>
          <a:xfrm>
            <a:off x="3631159" y="1047145"/>
            <a:ext cx="87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2"/>
                </a:solidFill>
              </a:rPr>
              <a:t>CH30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3218FEB0-8D5E-418C-BF1B-07F5743F7539}"/>
              </a:ext>
            </a:extLst>
          </p:cNvPr>
          <p:cNvSpPr txBox="1"/>
          <p:nvPr/>
        </p:nvSpPr>
        <p:spPr>
          <a:xfrm>
            <a:off x="3784360" y="2863812"/>
            <a:ext cx="87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B050"/>
                </a:solidFill>
              </a:rPr>
              <a:t>CH30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68906E22-74BC-45DB-A1EF-706AE9307333}"/>
              </a:ext>
            </a:extLst>
          </p:cNvPr>
          <p:cNvSpPr txBox="1"/>
          <p:nvPr/>
        </p:nvSpPr>
        <p:spPr>
          <a:xfrm>
            <a:off x="9764590" y="3140931"/>
            <a:ext cx="87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ED7D31"/>
                </a:solidFill>
              </a:rPr>
              <a:t>CH30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33F100F-1562-45E8-B5FD-70BEAECB1B11}"/>
              </a:ext>
            </a:extLst>
          </p:cNvPr>
          <p:cNvCxnSpPr>
            <a:cxnSpLocks/>
            <a:stCxn id="136" idx="2"/>
            <a:endCxn id="108" idx="0"/>
          </p:cNvCxnSpPr>
          <p:nvPr/>
        </p:nvCxnSpPr>
        <p:spPr>
          <a:xfrm flipH="1">
            <a:off x="10204425" y="2253388"/>
            <a:ext cx="214871" cy="887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 108">
            <a:extLst>
              <a:ext uri="{FF2B5EF4-FFF2-40B4-BE49-F238E27FC236}">
                <a16:creationId xmlns:a16="http://schemas.microsoft.com/office/drawing/2014/main" id="{8C995F49-AB8D-439C-BD37-DC40776ED373}"/>
              </a:ext>
            </a:extLst>
          </p:cNvPr>
          <p:cNvSpPr/>
          <p:nvPr/>
        </p:nvSpPr>
        <p:spPr>
          <a:xfrm>
            <a:off x="11580215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3FA1B7C-0F17-4B52-B9D4-1883EE6CF85E}"/>
              </a:ext>
            </a:extLst>
          </p:cNvPr>
          <p:cNvCxnSpPr>
            <a:cxnSpLocks/>
            <a:stCxn id="78" idx="0"/>
            <a:endCxn id="105" idx="2"/>
          </p:cNvCxnSpPr>
          <p:nvPr/>
        </p:nvCxnSpPr>
        <p:spPr>
          <a:xfrm flipH="1" flipV="1">
            <a:off x="4224195" y="3233144"/>
            <a:ext cx="27538" cy="4712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EC5A8F4-B45F-4415-8558-DE03CC541F3C}"/>
              </a:ext>
            </a:extLst>
          </p:cNvPr>
          <p:cNvCxnSpPr>
            <a:cxnSpLocks/>
            <a:stCxn id="31" idx="0"/>
            <a:endCxn id="97" idx="2"/>
          </p:cNvCxnSpPr>
          <p:nvPr/>
        </p:nvCxnSpPr>
        <p:spPr>
          <a:xfrm flipH="1" flipV="1">
            <a:off x="4070994" y="1416477"/>
            <a:ext cx="175770" cy="2815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Rectangle 157">
            <a:extLst>
              <a:ext uri="{FF2B5EF4-FFF2-40B4-BE49-F238E27FC236}">
                <a16:creationId xmlns:a16="http://schemas.microsoft.com/office/drawing/2014/main" id="{C3FD9FAB-F37F-4493-A0C1-1F44E65D7FDF}"/>
              </a:ext>
            </a:extLst>
          </p:cNvPr>
          <p:cNvSpPr/>
          <p:nvPr/>
        </p:nvSpPr>
        <p:spPr>
          <a:xfrm>
            <a:off x="11705809" y="1517117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D5DC5EEC-D4ED-4405-BB14-727F696FBA82}"/>
              </a:ext>
            </a:extLst>
          </p:cNvPr>
          <p:cNvSpPr txBox="1"/>
          <p:nvPr/>
        </p:nvSpPr>
        <p:spPr>
          <a:xfrm>
            <a:off x="4535054" y="1056039"/>
            <a:ext cx="87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ED7D31"/>
                </a:solidFill>
              </a:rPr>
              <a:t>CH40</a:t>
            </a: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CC139484-0BC7-47F8-9846-3BA4BADB89CC}"/>
              </a:ext>
            </a:extLst>
          </p:cNvPr>
          <p:cNvCxnSpPr>
            <a:cxnSpLocks/>
            <a:endCxn id="107" idx="2"/>
          </p:cNvCxnSpPr>
          <p:nvPr/>
        </p:nvCxnSpPr>
        <p:spPr>
          <a:xfrm flipV="1">
            <a:off x="4710749" y="1425371"/>
            <a:ext cx="264140" cy="605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11F535FB-1A0C-4BE0-99FC-09E4EAB54914}"/>
              </a:ext>
            </a:extLst>
          </p:cNvPr>
          <p:cNvSpPr txBox="1"/>
          <p:nvPr/>
        </p:nvSpPr>
        <p:spPr>
          <a:xfrm>
            <a:off x="4258061" y="4345525"/>
            <a:ext cx="87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70C0"/>
                </a:solidFill>
              </a:rPr>
              <a:t>CH40</a:t>
            </a:r>
          </a:p>
        </p:txBody>
      </p: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562606EE-6EC4-4036-8407-BA3C21BD4064}"/>
              </a:ext>
            </a:extLst>
          </p:cNvPr>
          <p:cNvCxnSpPr>
            <a:cxnSpLocks/>
            <a:endCxn id="111" idx="2"/>
          </p:cNvCxnSpPr>
          <p:nvPr/>
        </p:nvCxnSpPr>
        <p:spPr>
          <a:xfrm flipV="1">
            <a:off x="4597408" y="4714857"/>
            <a:ext cx="100488" cy="2864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B8B1554B-554A-4D53-9F42-45AAA3EA413F}"/>
              </a:ext>
            </a:extLst>
          </p:cNvPr>
          <p:cNvSpPr txBox="1"/>
          <p:nvPr/>
        </p:nvSpPr>
        <p:spPr>
          <a:xfrm>
            <a:off x="10473911" y="3084260"/>
            <a:ext cx="87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CH40</a:t>
            </a:r>
          </a:p>
        </p:txBody>
      </p: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C3896AB2-E688-4F6A-9A89-6B5A8F6808BD}"/>
              </a:ext>
            </a:extLst>
          </p:cNvPr>
          <p:cNvCxnSpPr>
            <a:cxnSpLocks/>
            <a:stCxn id="144" idx="2"/>
            <a:endCxn id="113" idx="0"/>
          </p:cNvCxnSpPr>
          <p:nvPr/>
        </p:nvCxnSpPr>
        <p:spPr>
          <a:xfrm>
            <a:off x="10657015" y="2253388"/>
            <a:ext cx="256731" cy="830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7D1B4E81-2E04-47EF-A1C6-4F0531336A5F}"/>
              </a:ext>
            </a:extLst>
          </p:cNvPr>
          <p:cNvCxnSpPr>
            <a:cxnSpLocks/>
          </p:cNvCxnSpPr>
          <p:nvPr/>
        </p:nvCxnSpPr>
        <p:spPr>
          <a:xfrm>
            <a:off x="11761067" y="2253387"/>
            <a:ext cx="113545" cy="4884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63122F0C-4337-481A-A2B6-C688D27F1711}"/>
              </a:ext>
            </a:extLst>
          </p:cNvPr>
          <p:cNvSpPr txBox="1"/>
          <p:nvPr/>
        </p:nvSpPr>
        <p:spPr>
          <a:xfrm>
            <a:off x="11593587" y="2709696"/>
            <a:ext cx="879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ED7D31"/>
                </a:solidFill>
              </a:rPr>
              <a:t>CH40</a:t>
            </a:r>
          </a:p>
          <a:p>
            <a:r>
              <a:rPr lang="en-GB" dirty="0"/>
              <a:t>conv.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38A9F4F0-0E9F-4EF7-890D-79431C3C200E}"/>
              </a:ext>
            </a:extLst>
          </p:cNvPr>
          <p:cNvSpPr txBox="1"/>
          <p:nvPr/>
        </p:nvSpPr>
        <p:spPr>
          <a:xfrm>
            <a:off x="10958444" y="3360079"/>
            <a:ext cx="1233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B050"/>
                </a:solidFill>
              </a:rPr>
              <a:t>CH30</a:t>
            </a:r>
          </a:p>
          <a:p>
            <a:pPr algn="ctr"/>
            <a:r>
              <a:rPr lang="en-GB" dirty="0"/>
              <a:t>conv.</a:t>
            </a:r>
          </a:p>
        </p:txBody>
      </p: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6F427C38-9987-4709-AECF-AFFE8F464755}"/>
              </a:ext>
            </a:extLst>
          </p:cNvPr>
          <p:cNvCxnSpPr>
            <a:cxnSpLocks/>
            <a:endCxn id="122" idx="0"/>
          </p:cNvCxnSpPr>
          <p:nvPr/>
        </p:nvCxnSpPr>
        <p:spPr>
          <a:xfrm flipH="1">
            <a:off x="11575219" y="2253388"/>
            <a:ext cx="50094" cy="1106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Rectangle: Rounded Corners 145">
            <a:extLst>
              <a:ext uri="{FF2B5EF4-FFF2-40B4-BE49-F238E27FC236}">
                <a16:creationId xmlns:a16="http://schemas.microsoft.com/office/drawing/2014/main" id="{9845BF27-044B-417D-A8F6-F8008F9DAFB5}"/>
              </a:ext>
            </a:extLst>
          </p:cNvPr>
          <p:cNvSpPr/>
          <p:nvPr/>
        </p:nvSpPr>
        <p:spPr>
          <a:xfrm>
            <a:off x="180274" y="131954"/>
            <a:ext cx="3554641" cy="569018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CONVERSION ON</a:t>
            </a:r>
          </a:p>
        </p:txBody>
      </p:sp>
      <p:sp>
        <p:nvSpPr>
          <p:cNvPr id="152" name="Rectangle: Rounded Corners 151">
            <a:extLst>
              <a:ext uri="{FF2B5EF4-FFF2-40B4-BE49-F238E27FC236}">
                <a16:creationId xmlns:a16="http://schemas.microsoft.com/office/drawing/2014/main" id="{CA7D7A90-7A75-45AF-A91C-B64A2F09C0D5}"/>
              </a:ext>
            </a:extLst>
          </p:cNvPr>
          <p:cNvSpPr/>
          <p:nvPr/>
        </p:nvSpPr>
        <p:spPr>
          <a:xfrm>
            <a:off x="6631105" y="3963798"/>
            <a:ext cx="5352939" cy="2512139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000" b="1" dirty="0">
                <a:solidFill>
                  <a:schemeClr val="tx1"/>
                </a:solidFill>
              </a:rPr>
              <a:t>Duplicated channels ON: </a:t>
            </a:r>
          </a:p>
          <a:p>
            <a:r>
              <a:rPr lang="en-GB" sz="2000" dirty="0">
                <a:solidFill>
                  <a:schemeClr val="tx1"/>
                </a:solidFill>
              </a:rPr>
              <a:t>weakest channel is converted to LTE band </a:t>
            </a:r>
            <a:r>
              <a:rPr lang="en-GB" sz="2000" dirty="0"/>
              <a:t>;</a:t>
            </a:r>
            <a:endParaRPr lang="en-GB" sz="2000" b="1" dirty="0">
              <a:solidFill>
                <a:srgbClr val="ED7D31"/>
              </a:solidFill>
              <a:sym typeface="Wingdings" panose="05000000000000000000" pitchFamily="2" charset="2"/>
            </a:endParaRPr>
          </a:p>
          <a:p>
            <a:endParaRPr lang="en-GB" sz="2000" b="1" dirty="0">
              <a:solidFill>
                <a:srgbClr val="ED7D31"/>
              </a:solidFill>
              <a:sym typeface="Wingdings" panose="05000000000000000000" pitchFamily="2" charset="2"/>
            </a:endParaRPr>
          </a:p>
          <a:p>
            <a:r>
              <a:rPr lang="en-GB" sz="2000" b="1" dirty="0">
                <a:solidFill>
                  <a:srgbClr val="ED7D31"/>
                </a:solidFill>
                <a:sym typeface="Wingdings" panose="05000000000000000000" pitchFamily="2" charset="2"/>
              </a:rPr>
              <a:t>CH30</a:t>
            </a:r>
            <a:r>
              <a:rPr lang="en-GB" sz="2000" b="1" dirty="0">
                <a:solidFill>
                  <a:schemeClr val="tx1"/>
                </a:solidFill>
                <a:sym typeface="Wingdings" panose="05000000000000000000" pitchFamily="2" charset="2"/>
              </a:rPr>
              <a:t> &gt; </a:t>
            </a:r>
            <a:r>
              <a:rPr lang="en-GB" sz="2000" b="1" dirty="0">
                <a:solidFill>
                  <a:srgbClr val="00B050"/>
                </a:solidFill>
                <a:sym typeface="Wingdings" panose="05000000000000000000" pitchFamily="2" charset="2"/>
              </a:rPr>
              <a:t>CH30 </a:t>
            </a:r>
            <a:r>
              <a:rPr lang="en-GB" sz="2000" b="1" dirty="0">
                <a:solidFill>
                  <a:schemeClr val="tx1"/>
                </a:solidFill>
                <a:sym typeface="Wingdings" panose="05000000000000000000" pitchFamily="2" charset="2"/>
              </a:rPr>
              <a:t></a:t>
            </a:r>
            <a:r>
              <a:rPr lang="en-GB" sz="2000" b="1" dirty="0">
                <a:solidFill>
                  <a:srgbClr val="ED7D31"/>
                </a:solidFill>
                <a:sym typeface="Wingdings" panose="05000000000000000000" pitchFamily="2" charset="2"/>
              </a:rPr>
              <a:t> </a:t>
            </a:r>
            <a:r>
              <a:rPr lang="en-GB" sz="2000" b="1" dirty="0">
                <a:solidFill>
                  <a:srgbClr val="ED7D31"/>
                </a:solidFill>
              </a:rPr>
              <a:t>CH30 </a:t>
            </a:r>
            <a:r>
              <a:rPr lang="en-GB" sz="2000" dirty="0">
                <a:solidFill>
                  <a:schemeClr val="tx1"/>
                </a:solidFill>
              </a:rPr>
              <a:t>is transmitted</a:t>
            </a:r>
            <a:endParaRPr lang="en-GB" sz="2000" b="1" dirty="0">
              <a:solidFill>
                <a:schemeClr val="tx1"/>
              </a:solidFill>
            </a:endParaRPr>
          </a:p>
          <a:p>
            <a:r>
              <a:rPr lang="en-GB" sz="2000" b="1" dirty="0">
                <a:solidFill>
                  <a:schemeClr val="tx1"/>
                </a:solidFill>
                <a:sym typeface="Wingdings" panose="05000000000000000000" pitchFamily="2" charset="2"/>
              </a:rPr>
              <a:t>	         </a:t>
            </a:r>
            <a:r>
              <a:rPr lang="en-GB" sz="2000" b="1" dirty="0">
                <a:solidFill>
                  <a:srgbClr val="00B050"/>
                </a:solidFill>
              </a:rPr>
              <a:t>CH30</a:t>
            </a:r>
            <a:r>
              <a:rPr lang="en-GB" sz="2000" b="1" dirty="0">
                <a:solidFill>
                  <a:srgbClr val="ED7D31"/>
                </a:solidFill>
              </a:rPr>
              <a:t> </a:t>
            </a:r>
            <a:r>
              <a:rPr lang="en-GB" sz="2000" dirty="0">
                <a:solidFill>
                  <a:schemeClr val="tx1"/>
                </a:solidFill>
              </a:rPr>
              <a:t>is converted to LTE band</a:t>
            </a:r>
          </a:p>
          <a:p>
            <a:pPr lvl="0"/>
            <a:r>
              <a:rPr lang="en-GB" sz="2000" b="1" dirty="0">
                <a:solidFill>
                  <a:srgbClr val="ED7D31"/>
                </a:solidFill>
                <a:sym typeface="Wingdings" panose="05000000000000000000" pitchFamily="2" charset="2"/>
              </a:rPr>
              <a:t>CH40 </a:t>
            </a:r>
            <a:r>
              <a:rPr lang="en-GB" sz="2000" b="1" dirty="0">
                <a:solidFill>
                  <a:prstClr val="black"/>
                </a:solidFill>
                <a:sym typeface="Wingdings" panose="05000000000000000000" pitchFamily="2" charset="2"/>
              </a:rPr>
              <a:t>&lt;</a:t>
            </a:r>
            <a:r>
              <a:rPr lang="en-GB" sz="2000" b="1" dirty="0">
                <a:solidFill>
                  <a:srgbClr val="ED7D31"/>
                </a:solidFill>
                <a:sym typeface="Wingdings" panose="05000000000000000000" pitchFamily="2" charset="2"/>
              </a:rPr>
              <a:t> </a:t>
            </a:r>
            <a:r>
              <a:rPr lang="en-GB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CH40</a:t>
            </a:r>
            <a:r>
              <a:rPr lang="en-GB" sz="2000" b="1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en-GB" sz="2000" b="1" dirty="0">
                <a:solidFill>
                  <a:prstClr val="black"/>
                </a:solidFill>
                <a:sym typeface="Wingdings" panose="05000000000000000000" pitchFamily="2" charset="2"/>
              </a:rPr>
              <a:t></a:t>
            </a:r>
            <a:r>
              <a:rPr lang="en-GB" sz="2000" b="1" dirty="0">
                <a:solidFill>
                  <a:srgbClr val="ED7D31"/>
                </a:solidFill>
                <a:sym typeface="Wingdings" panose="05000000000000000000" pitchFamily="2" charset="2"/>
              </a:rPr>
              <a:t> </a:t>
            </a:r>
            <a:r>
              <a:rPr lang="en-GB" sz="2000" b="1" dirty="0">
                <a:solidFill>
                  <a:srgbClr val="ED7D31"/>
                </a:solidFill>
              </a:rPr>
              <a:t>CH40</a:t>
            </a:r>
            <a:r>
              <a:rPr lang="en-GB" sz="2000" b="1" dirty="0">
                <a:solidFill>
                  <a:srgbClr val="0070C0"/>
                </a:solidFill>
              </a:rPr>
              <a:t> </a:t>
            </a:r>
            <a:r>
              <a:rPr lang="en-GB" sz="2000" dirty="0">
                <a:solidFill>
                  <a:prstClr val="black"/>
                </a:solidFill>
              </a:rPr>
              <a:t>is converted to LTE band</a:t>
            </a:r>
            <a:endParaRPr lang="en-GB" sz="2000" b="1" dirty="0">
              <a:solidFill>
                <a:srgbClr val="ED7D31"/>
              </a:solidFill>
            </a:endParaRPr>
          </a:p>
          <a:p>
            <a:pPr lvl="0"/>
            <a:r>
              <a:rPr lang="en-GB" sz="2000" b="1" dirty="0">
                <a:solidFill>
                  <a:prstClr val="black"/>
                </a:solidFill>
                <a:sym typeface="Wingdings" panose="05000000000000000000" pitchFamily="2" charset="2"/>
              </a:rPr>
              <a:t>	       </a:t>
            </a:r>
            <a:r>
              <a:rPr lang="en-GB" sz="2000" b="1" dirty="0">
                <a:solidFill>
                  <a:srgbClr val="ED7D31"/>
                </a:solidFill>
                <a:sym typeface="Wingdings" panose="05000000000000000000" pitchFamily="2" charset="2"/>
              </a:rPr>
              <a:t> </a:t>
            </a:r>
            <a:r>
              <a:rPr lang="en-GB" sz="2000" b="1" dirty="0">
                <a:solidFill>
                  <a:srgbClr val="0070C0"/>
                </a:solidFill>
              </a:rPr>
              <a:t>CH40</a:t>
            </a:r>
            <a:r>
              <a:rPr lang="en-GB" sz="2000" b="1" dirty="0">
                <a:solidFill>
                  <a:srgbClr val="ED7D31"/>
                </a:solidFill>
              </a:rPr>
              <a:t> </a:t>
            </a:r>
            <a:r>
              <a:rPr lang="en-GB" sz="2000" dirty="0">
                <a:solidFill>
                  <a:schemeClr val="tx1"/>
                </a:solidFill>
              </a:rPr>
              <a:t>is transmitted</a:t>
            </a:r>
          </a:p>
          <a:p>
            <a:endParaRPr lang="en-GB" sz="2000" dirty="0">
              <a:solidFill>
                <a:schemeClr val="tx1"/>
              </a:solidFill>
            </a:endParaRPr>
          </a:p>
        </p:txBody>
      </p:sp>
      <p:pic>
        <p:nvPicPr>
          <p:cNvPr id="160" name="Picture 159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2A3E255B-159C-45A0-86A3-498F587FC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7367" y="1148298"/>
            <a:ext cx="2660377" cy="1521826"/>
          </a:xfrm>
          <a:prstGeom prst="rect">
            <a:avLst/>
          </a:prstGeom>
        </p:spPr>
      </p:pic>
      <p:pic>
        <p:nvPicPr>
          <p:cNvPr id="161" name="Picture 160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3C768AE3-B3B0-4801-97A8-A3311833C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6586" y="2763634"/>
            <a:ext cx="2660377" cy="1521826"/>
          </a:xfrm>
          <a:prstGeom prst="rect">
            <a:avLst/>
          </a:prstGeom>
        </p:spPr>
      </p:pic>
      <p:pic>
        <p:nvPicPr>
          <p:cNvPr id="162" name="Picture 161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57FF3DEE-301E-4C2C-A3DE-73BAD1F8D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6906" y="4409554"/>
            <a:ext cx="2660377" cy="1521826"/>
          </a:xfrm>
          <a:prstGeom prst="rect">
            <a:avLst/>
          </a:prstGeom>
        </p:spPr>
      </p:pic>
      <p:grpSp>
        <p:nvGrpSpPr>
          <p:cNvPr id="153" name="Group 152">
            <a:extLst>
              <a:ext uri="{FF2B5EF4-FFF2-40B4-BE49-F238E27FC236}">
                <a16:creationId xmlns:a16="http://schemas.microsoft.com/office/drawing/2014/main" id="{13089BAF-A554-432C-9996-9AD8E4923DAD}"/>
              </a:ext>
            </a:extLst>
          </p:cNvPr>
          <p:cNvGrpSpPr/>
          <p:nvPr/>
        </p:nvGrpSpPr>
        <p:grpSpPr>
          <a:xfrm>
            <a:off x="0" y="6140634"/>
            <a:ext cx="8323156" cy="717366"/>
            <a:chOff x="-108990" y="6201535"/>
            <a:chExt cx="8323156" cy="717366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DE74814E-5F05-417D-BFB9-6A83D98FC32D}"/>
                </a:ext>
              </a:extLst>
            </p:cNvPr>
            <p:cNvSpPr txBox="1"/>
            <p:nvPr/>
          </p:nvSpPr>
          <p:spPr>
            <a:xfrm>
              <a:off x="3977831" y="6509453"/>
              <a:ext cx="42363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PATENTED TECHNOLOGY</a:t>
              </a:r>
            </a:p>
          </p:txBody>
        </p: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96CC3B84-263F-4993-8772-7661833F6B91}"/>
                </a:ext>
              </a:extLst>
            </p:cNvPr>
            <p:cNvGrpSpPr/>
            <p:nvPr/>
          </p:nvGrpSpPr>
          <p:grpSpPr>
            <a:xfrm>
              <a:off x="-108990" y="6201535"/>
              <a:ext cx="2991570" cy="717366"/>
              <a:chOff x="-108990" y="6201535"/>
              <a:chExt cx="2991570" cy="717366"/>
            </a:xfrm>
          </p:grpSpPr>
          <p:pic>
            <p:nvPicPr>
              <p:cNvPr id="165" name="Picture 164" descr="Logo&#10;&#10;Description automatically generated">
                <a:extLst>
                  <a:ext uri="{FF2B5EF4-FFF2-40B4-BE49-F238E27FC236}">
                    <a16:creationId xmlns:a16="http://schemas.microsoft.com/office/drawing/2014/main" id="{78CDE533-F466-4C18-82F7-BFD7CDD73A0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5" t="814" r="2091" b="23501"/>
              <a:stretch/>
            </p:blipFill>
            <p:spPr>
              <a:xfrm>
                <a:off x="-108990" y="6201535"/>
                <a:ext cx="710874" cy="717366"/>
              </a:xfrm>
              <a:prstGeom prst="roundRect">
                <a:avLst>
                  <a:gd name="adj" fmla="val 16443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pic>
            <p:nvPicPr>
              <p:cNvPr id="166" name="Picture 165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1F722A91-3A80-4827-AF41-8467616F2D7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028"/>
              <a:stretch/>
            </p:blipFill>
            <p:spPr>
              <a:xfrm>
                <a:off x="648184" y="6270985"/>
                <a:ext cx="2234396" cy="56822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3266337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CB7AF1F-55AD-4B8E-9B62-7A9713305F85}"/>
              </a:ext>
            </a:extLst>
          </p:cNvPr>
          <p:cNvSpPr txBox="1"/>
          <p:nvPr/>
        </p:nvSpPr>
        <p:spPr>
          <a:xfrm>
            <a:off x="547626" y="1061085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E1772E"/>
                </a:solidFill>
              </a:rPr>
              <a:t>ANTENNA 1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307010C-FAA9-4941-A3BB-C344E03B179D}"/>
              </a:ext>
            </a:extLst>
          </p:cNvPr>
          <p:cNvCxnSpPr>
            <a:cxnSpLocks/>
          </p:cNvCxnSpPr>
          <p:nvPr/>
        </p:nvCxnSpPr>
        <p:spPr>
          <a:xfrm>
            <a:off x="720910" y="2482662"/>
            <a:ext cx="5957385" cy="0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551073-4998-4D25-8420-CEFE0AE349F3}"/>
              </a:ext>
            </a:extLst>
          </p:cNvPr>
          <p:cNvCxnSpPr>
            <a:cxnSpLocks/>
          </p:cNvCxnSpPr>
          <p:nvPr/>
        </p:nvCxnSpPr>
        <p:spPr>
          <a:xfrm>
            <a:off x="736022" y="2301575"/>
            <a:ext cx="0" cy="181087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3417970D-721A-48B2-8586-E2475C1B2B84}"/>
              </a:ext>
            </a:extLst>
          </p:cNvPr>
          <p:cNvSpPr/>
          <p:nvPr/>
        </p:nvSpPr>
        <p:spPr>
          <a:xfrm>
            <a:off x="3621581" y="1756526"/>
            <a:ext cx="90195" cy="5690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E4359DA-84D0-4C05-9929-16A88A22E112}"/>
              </a:ext>
            </a:extLst>
          </p:cNvPr>
          <p:cNvSpPr/>
          <p:nvPr/>
        </p:nvSpPr>
        <p:spPr>
          <a:xfrm>
            <a:off x="3734922" y="1589985"/>
            <a:ext cx="90195" cy="73555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823188-16CC-4C4F-A29D-5B1E998E64A9}"/>
              </a:ext>
            </a:extLst>
          </p:cNvPr>
          <p:cNvSpPr/>
          <p:nvPr/>
        </p:nvSpPr>
        <p:spPr>
          <a:xfrm>
            <a:off x="3853366" y="1999400"/>
            <a:ext cx="90195" cy="32614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C6BBAF9-3603-4254-9AF4-002AC7BD67A0}"/>
              </a:ext>
            </a:extLst>
          </p:cNvPr>
          <p:cNvSpPr/>
          <p:nvPr/>
        </p:nvSpPr>
        <p:spPr>
          <a:xfrm>
            <a:off x="3969466" y="1824126"/>
            <a:ext cx="90195" cy="5014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4AD4D98-0690-4DB6-8BEA-C55D4007628A}"/>
              </a:ext>
            </a:extLst>
          </p:cNvPr>
          <p:cNvSpPr/>
          <p:nvPr/>
        </p:nvSpPr>
        <p:spPr>
          <a:xfrm>
            <a:off x="4085566" y="1999400"/>
            <a:ext cx="90195" cy="32614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A017D70-9197-4F04-848B-7A19A739D8AB}"/>
              </a:ext>
            </a:extLst>
          </p:cNvPr>
          <p:cNvSpPr/>
          <p:nvPr/>
        </p:nvSpPr>
        <p:spPr>
          <a:xfrm>
            <a:off x="4201666" y="1698034"/>
            <a:ext cx="90195" cy="62750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F0DD552-AC78-4D14-BDAF-02B1CA4911EE}"/>
              </a:ext>
            </a:extLst>
          </p:cNvPr>
          <p:cNvSpPr/>
          <p:nvPr/>
        </p:nvSpPr>
        <p:spPr>
          <a:xfrm>
            <a:off x="4320110" y="1869463"/>
            <a:ext cx="90195" cy="456081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8809F8F-18F1-4B8A-9E1F-3FC65DA3F90B}"/>
              </a:ext>
            </a:extLst>
          </p:cNvPr>
          <p:cNvSpPr/>
          <p:nvPr/>
        </p:nvSpPr>
        <p:spPr>
          <a:xfrm>
            <a:off x="4436210" y="1814209"/>
            <a:ext cx="90195" cy="511335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6593266-A972-48C7-B48E-CD294C98383D}"/>
              </a:ext>
            </a:extLst>
          </p:cNvPr>
          <p:cNvSpPr/>
          <p:nvPr/>
        </p:nvSpPr>
        <p:spPr>
          <a:xfrm>
            <a:off x="4552310" y="2086038"/>
            <a:ext cx="90195" cy="23950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38450AE-C7C5-4A7D-9205-A481B42C40C7}"/>
              </a:ext>
            </a:extLst>
          </p:cNvPr>
          <p:cNvGrpSpPr/>
          <p:nvPr/>
        </p:nvGrpSpPr>
        <p:grpSpPr>
          <a:xfrm>
            <a:off x="6348630" y="804700"/>
            <a:ext cx="1740324" cy="1068417"/>
            <a:chOff x="5518814" y="3492594"/>
            <a:chExt cx="1740324" cy="1068417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28EBF889-9D94-4CAB-8F78-1C5E4721D0FB}"/>
                </a:ext>
              </a:extLst>
            </p:cNvPr>
            <p:cNvSpPr/>
            <p:nvPr/>
          </p:nvSpPr>
          <p:spPr>
            <a:xfrm>
              <a:off x="5518814" y="3492594"/>
              <a:ext cx="1740324" cy="106841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3B161B5-8315-465F-BB93-4AE21EAB4E6A}"/>
                </a:ext>
              </a:extLst>
            </p:cNvPr>
            <p:cNvSpPr/>
            <p:nvPr/>
          </p:nvSpPr>
          <p:spPr>
            <a:xfrm>
              <a:off x="5615721" y="3599866"/>
              <a:ext cx="1530093" cy="79461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Smart Amp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EDFAB82-B0BB-4AE5-AAF5-5675F3FCE9C5}"/>
                </a:ext>
              </a:extLst>
            </p:cNvPr>
            <p:cNvSpPr/>
            <p:nvPr/>
          </p:nvSpPr>
          <p:spPr>
            <a:xfrm>
              <a:off x="5746506" y="4263384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0188D657-CDB1-4713-B600-956CDC7D0DCF}"/>
                </a:ext>
              </a:extLst>
            </p:cNvPr>
            <p:cNvSpPr/>
            <p:nvPr/>
          </p:nvSpPr>
          <p:spPr>
            <a:xfrm>
              <a:off x="6008789" y="4264359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316BD73F-5849-4AAA-AE47-C45DEB251B9B}"/>
                </a:ext>
              </a:extLst>
            </p:cNvPr>
            <p:cNvSpPr/>
            <p:nvPr/>
          </p:nvSpPr>
          <p:spPr>
            <a:xfrm>
              <a:off x="6275067" y="4263384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001DE91-BE9E-40BD-96DF-80E13652A86E}"/>
                </a:ext>
              </a:extLst>
            </p:cNvPr>
            <p:cNvSpPr/>
            <p:nvPr/>
          </p:nvSpPr>
          <p:spPr>
            <a:xfrm>
              <a:off x="6803629" y="4261050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ABF52C73-8195-4A66-B24D-AE43117AB43D}"/>
              </a:ext>
            </a:extLst>
          </p:cNvPr>
          <p:cNvCxnSpPr>
            <a:cxnSpLocks/>
            <a:endCxn id="67" idx="2"/>
          </p:cNvCxnSpPr>
          <p:nvPr/>
        </p:nvCxnSpPr>
        <p:spPr>
          <a:xfrm flipV="1">
            <a:off x="6678295" y="1842343"/>
            <a:ext cx="0" cy="668447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ECC82FA-E7C6-494D-9FBE-5C2FA5F477BB}"/>
              </a:ext>
            </a:extLst>
          </p:cNvPr>
          <p:cNvCxnSpPr/>
          <p:nvPr/>
        </p:nvCxnSpPr>
        <p:spPr>
          <a:xfrm>
            <a:off x="3533775" y="2378754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0FF5B84B-E2D2-4EF2-B374-C8268FD154DE}"/>
              </a:ext>
            </a:extLst>
          </p:cNvPr>
          <p:cNvCxnSpPr>
            <a:cxnSpLocks/>
          </p:cNvCxnSpPr>
          <p:nvPr/>
        </p:nvCxnSpPr>
        <p:spPr>
          <a:xfrm flipV="1">
            <a:off x="3533775" y="1491211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9C578C54-5AA9-4561-AFD5-318A0C9A0B22}"/>
              </a:ext>
            </a:extLst>
          </p:cNvPr>
          <p:cNvCxnSpPr>
            <a:cxnSpLocks/>
          </p:cNvCxnSpPr>
          <p:nvPr/>
        </p:nvCxnSpPr>
        <p:spPr>
          <a:xfrm>
            <a:off x="7755185" y="1837589"/>
            <a:ext cx="0" cy="644062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60CED7FE-ED87-4C31-8C61-32589348E5D2}"/>
              </a:ext>
            </a:extLst>
          </p:cNvPr>
          <p:cNvCxnSpPr>
            <a:cxnSpLocks/>
          </p:cNvCxnSpPr>
          <p:nvPr/>
        </p:nvCxnSpPr>
        <p:spPr>
          <a:xfrm>
            <a:off x="7735682" y="2482769"/>
            <a:ext cx="3907678" cy="0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35282881-D16E-43B3-A17D-7B57B09DA5A0}"/>
              </a:ext>
            </a:extLst>
          </p:cNvPr>
          <p:cNvSpPr txBox="1"/>
          <p:nvPr/>
        </p:nvSpPr>
        <p:spPr>
          <a:xfrm>
            <a:off x="7306417" y="2220306"/>
            <a:ext cx="89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DC</a:t>
            </a:r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6A6D8129-441A-4556-B37B-56EE9E367FEF}"/>
              </a:ext>
            </a:extLst>
          </p:cNvPr>
          <p:cNvCxnSpPr>
            <a:cxnSpLocks/>
          </p:cNvCxnSpPr>
          <p:nvPr/>
        </p:nvCxnSpPr>
        <p:spPr>
          <a:xfrm flipV="1">
            <a:off x="7633445" y="1953024"/>
            <a:ext cx="0" cy="3010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Rectangle 189">
            <a:extLst>
              <a:ext uri="{FF2B5EF4-FFF2-40B4-BE49-F238E27FC236}">
                <a16:creationId xmlns:a16="http://schemas.microsoft.com/office/drawing/2014/main" id="{8B989DDD-280D-4D23-AAFB-499932340746}"/>
              </a:ext>
            </a:extLst>
          </p:cNvPr>
          <p:cNvSpPr/>
          <p:nvPr/>
        </p:nvSpPr>
        <p:spPr>
          <a:xfrm>
            <a:off x="4665651" y="1738224"/>
            <a:ext cx="90195" cy="58731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6B63D9F-D66E-42CB-BE58-BC6B6FE9571B}"/>
              </a:ext>
            </a:extLst>
          </p:cNvPr>
          <p:cNvSpPr txBox="1"/>
          <p:nvPr/>
        </p:nvSpPr>
        <p:spPr>
          <a:xfrm>
            <a:off x="547626" y="4362515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ANTENNA 3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60A2ADF1-FCB8-4E1E-878B-05B397715E72}"/>
              </a:ext>
            </a:extLst>
          </p:cNvPr>
          <p:cNvCxnSpPr>
            <a:cxnSpLocks/>
          </p:cNvCxnSpPr>
          <p:nvPr/>
        </p:nvCxnSpPr>
        <p:spPr>
          <a:xfrm>
            <a:off x="720910" y="4173330"/>
            <a:ext cx="6226390" cy="1538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8BEA0E07-3A4C-4565-B0F6-2651DB6BC52B}"/>
              </a:ext>
            </a:extLst>
          </p:cNvPr>
          <p:cNvCxnSpPr>
            <a:cxnSpLocks/>
          </p:cNvCxnSpPr>
          <p:nvPr/>
        </p:nvCxnSpPr>
        <p:spPr>
          <a:xfrm>
            <a:off x="734133" y="5782437"/>
            <a:ext cx="646941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D97DD65-1A81-4DE2-ABD5-EA92A984D7D8}"/>
              </a:ext>
            </a:extLst>
          </p:cNvPr>
          <p:cNvCxnSpPr>
            <a:cxnSpLocks/>
          </p:cNvCxnSpPr>
          <p:nvPr/>
        </p:nvCxnSpPr>
        <p:spPr>
          <a:xfrm flipV="1">
            <a:off x="734133" y="3935839"/>
            <a:ext cx="0" cy="25287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742FFE87-7F56-4366-A346-91595E655DF3}"/>
              </a:ext>
            </a:extLst>
          </p:cNvPr>
          <p:cNvCxnSpPr>
            <a:cxnSpLocks/>
          </p:cNvCxnSpPr>
          <p:nvPr/>
        </p:nvCxnSpPr>
        <p:spPr>
          <a:xfrm flipV="1">
            <a:off x="747356" y="5622389"/>
            <a:ext cx="0" cy="17452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A5BA5D60-005F-4A5E-A364-02E357BD7902}"/>
              </a:ext>
            </a:extLst>
          </p:cNvPr>
          <p:cNvSpPr/>
          <p:nvPr/>
        </p:nvSpPr>
        <p:spPr>
          <a:xfrm>
            <a:off x="4320851" y="3461551"/>
            <a:ext cx="90195" cy="5690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D898EFC-AB04-4238-8545-63E70055D254}"/>
              </a:ext>
            </a:extLst>
          </p:cNvPr>
          <p:cNvSpPr/>
          <p:nvPr/>
        </p:nvSpPr>
        <p:spPr>
          <a:xfrm>
            <a:off x="4434192" y="3295010"/>
            <a:ext cx="90195" cy="73555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57AFE4C2-6CCB-4D55-AE20-AEFAECA3E27A}"/>
              </a:ext>
            </a:extLst>
          </p:cNvPr>
          <p:cNvSpPr/>
          <p:nvPr/>
        </p:nvSpPr>
        <p:spPr>
          <a:xfrm>
            <a:off x="4552636" y="3704425"/>
            <a:ext cx="90195" cy="32614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38C1BFA-2C45-480E-94F7-88C12898CF19}"/>
              </a:ext>
            </a:extLst>
          </p:cNvPr>
          <p:cNvSpPr/>
          <p:nvPr/>
        </p:nvSpPr>
        <p:spPr>
          <a:xfrm>
            <a:off x="4090535" y="3529151"/>
            <a:ext cx="90195" cy="5014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F51576A8-1CAD-4E7C-B674-7405250BA349}"/>
              </a:ext>
            </a:extLst>
          </p:cNvPr>
          <p:cNvSpPr/>
          <p:nvPr/>
        </p:nvSpPr>
        <p:spPr>
          <a:xfrm>
            <a:off x="4206635" y="3704425"/>
            <a:ext cx="90195" cy="32614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521093E-458B-43EE-9BEF-87D0AB952D9B}"/>
              </a:ext>
            </a:extLst>
          </p:cNvPr>
          <p:cNvSpPr/>
          <p:nvPr/>
        </p:nvSpPr>
        <p:spPr>
          <a:xfrm>
            <a:off x="3625674" y="3403059"/>
            <a:ext cx="90195" cy="62750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533091A7-B30E-441F-A8F7-A582A14C0047}"/>
              </a:ext>
            </a:extLst>
          </p:cNvPr>
          <p:cNvSpPr/>
          <p:nvPr/>
        </p:nvSpPr>
        <p:spPr>
          <a:xfrm>
            <a:off x="3744118" y="3574488"/>
            <a:ext cx="90195" cy="45608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353ED0D-557E-4545-9D6A-0CBEC9386814}"/>
              </a:ext>
            </a:extLst>
          </p:cNvPr>
          <p:cNvSpPr/>
          <p:nvPr/>
        </p:nvSpPr>
        <p:spPr>
          <a:xfrm>
            <a:off x="3860218" y="3519234"/>
            <a:ext cx="90195" cy="51133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8EE4AFE7-3C3B-4597-8AB4-D23E27FC6A5D}"/>
              </a:ext>
            </a:extLst>
          </p:cNvPr>
          <p:cNvSpPr/>
          <p:nvPr/>
        </p:nvSpPr>
        <p:spPr>
          <a:xfrm>
            <a:off x="3976318" y="3791063"/>
            <a:ext cx="90195" cy="23950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D7FAEF7D-81CA-4FD0-AD46-50746EB5DCA6}"/>
              </a:ext>
            </a:extLst>
          </p:cNvPr>
          <p:cNvSpPr/>
          <p:nvPr/>
        </p:nvSpPr>
        <p:spPr>
          <a:xfrm>
            <a:off x="3621996" y="5080642"/>
            <a:ext cx="90195" cy="569017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E66ADD4A-7D01-4DEE-BCE4-ECBD521CEF6C}"/>
              </a:ext>
            </a:extLst>
          </p:cNvPr>
          <p:cNvSpPr/>
          <p:nvPr/>
        </p:nvSpPr>
        <p:spPr>
          <a:xfrm>
            <a:off x="3735337" y="4914101"/>
            <a:ext cx="90195" cy="735559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D4F0893E-1B8B-4FF9-890F-576EBB71B208}"/>
              </a:ext>
            </a:extLst>
          </p:cNvPr>
          <p:cNvSpPr/>
          <p:nvPr/>
        </p:nvSpPr>
        <p:spPr>
          <a:xfrm>
            <a:off x="4436210" y="5323516"/>
            <a:ext cx="90195" cy="326144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388D392-BB95-481B-B78C-4F549CB901CF}"/>
              </a:ext>
            </a:extLst>
          </p:cNvPr>
          <p:cNvSpPr/>
          <p:nvPr/>
        </p:nvSpPr>
        <p:spPr>
          <a:xfrm>
            <a:off x="4204010" y="5148242"/>
            <a:ext cx="90195" cy="501417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206651-20E3-460A-8455-C4F891666DE8}"/>
              </a:ext>
            </a:extLst>
          </p:cNvPr>
          <p:cNvSpPr/>
          <p:nvPr/>
        </p:nvSpPr>
        <p:spPr>
          <a:xfrm>
            <a:off x="4320110" y="5323516"/>
            <a:ext cx="90195" cy="326144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BE13F8DE-E319-4549-A68F-EBEC6A81B4DD}"/>
              </a:ext>
            </a:extLst>
          </p:cNvPr>
          <p:cNvSpPr/>
          <p:nvPr/>
        </p:nvSpPr>
        <p:spPr>
          <a:xfrm>
            <a:off x="3851229" y="5022151"/>
            <a:ext cx="90195" cy="627509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2D366F-CBA6-432E-A9FB-6A9434E8B3EC}"/>
              </a:ext>
            </a:extLst>
          </p:cNvPr>
          <p:cNvSpPr/>
          <p:nvPr/>
        </p:nvSpPr>
        <p:spPr>
          <a:xfrm>
            <a:off x="3969673" y="5193579"/>
            <a:ext cx="90195" cy="456081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FC56130F-F451-4934-8191-C6AA6FE67D17}"/>
              </a:ext>
            </a:extLst>
          </p:cNvPr>
          <p:cNvSpPr/>
          <p:nvPr/>
        </p:nvSpPr>
        <p:spPr>
          <a:xfrm>
            <a:off x="4085773" y="5138326"/>
            <a:ext cx="90195" cy="511335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65C2AD36-5A45-474E-85CA-88393970B7F6}"/>
              </a:ext>
            </a:extLst>
          </p:cNvPr>
          <p:cNvSpPr/>
          <p:nvPr/>
        </p:nvSpPr>
        <p:spPr>
          <a:xfrm>
            <a:off x="4552310" y="5410154"/>
            <a:ext cx="90195" cy="239506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69F162B-4A5A-4406-B4B6-A098975E0DA0}"/>
              </a:ext>
            </a:extLst>
          </p:cNvPr>
          <p:cNvCxnSpPr>
            <a:cxnSpLocks/>
          </p:cNvCxnSpPr>
          <p:nvPr/>
        </p:nvCxnSpPr>
        <p:spPr>
          <a:xfrm flipV="1">
            <a:off x="7203547" y="1852067"/>
            <a:ext cx="0" cy="394484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B950C34-F60B-4BF4-9E40-DA64466A24B1}"/>
              </a:ext>
            </a:extLst>
          </p:cNvPr>
          <p:cNvCxnSpPr>
            <a:cxnSpLocks/>
          </p:cNvCxnSpPr>
          <p:nvPr/>
        </p:nvCxnSpPr>
        <p:spPr>
          <a:xfrm flipV="1">
            <a:off x="6947300" y="1837590"/>
            <a:ext cx="0" cy="235112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3B144E34-D0B2-4B04-97AE-DEB4A14793A4}"/>
              </a:ext>
            </a:extLst>
          </p:cNvPr>
          <p:cNvCxnSpPr/>
          <p:nvPr/>
        </p:nvCxnSpPr>
        <p:spPr>
          <a:xfrm>
            <a:off x="3533775" y="4083934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03C400AC-B12D-4A3E-8E4A-CA4DBECB0739}"/>
              </a:ext>
            </a:extLst>
          </p:cNvPr>
          <p:cNvCxnSpPr>
            <a:cxnSpLocks/>
          </p:cNvCxnSpPr>
          <p:nvPr/>
        </p:nvCxnSpPr>
        <p:spPr>
          <a:xfrm flipV="1">
            <a:off x="3533775" y="3196391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2ABDB99E-DEA7-4799-B94E-97B7E0CCDA44}"/>
              </a:ext>
            </a:extLst>
          </p:cNvPr>
          <p:cNvCxnSpPr/>
          <p:nvPr/>
        </p:nvCxnSpPr>
        <p:spPr>
          <a:xfrm>
            <a:off x="3533775" y="5689282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A3382964-DE7D-41F7-8D55-FF4796CDF4A7}"/>
              </a:ext>
            </a:extLst>
          </p:cNvPr>
          <p:cNvCxnSpPr>
            <a:cxnSpLocks/>
          </p:cNvCxnSpPr>
          <p:nvPr/>
        </p:nvCxnSpPr>
        <p:spPr>
          <a:xfrm flipV="1">
            <a:off x="3533775" y="4801739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9C93FDB8-285F-4FF1-922A-24C197E38080}"/>
              </a:ext>
            </a:extLst>
          </p:cNvPr>
          <p:cNvSpPr txBox="1"/>
          <p:nvPr/>
        </p:nvSpPr>
        <p:spPr>
          <a:xfrm>
            <a:off x="547626" y="2674200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ANTENNA 2</a:t>
            </a: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B19F3DB8-5EBA-4196-A031-7CF5E7D07F6D}"/>
              </a:ext>
            </a:extLst>
          </p:cNvPr>
          <p:cNvCxnSpPr>
            <a:cxnSpLocks/>
          </p:cNvCxnSpPr>
          <p:nvPr/>
        </p:nvCxnSpPr>
        <p:spPr>
          <a:xfrm flipV="1">
            <a:off x="8445148" y="1407044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 123">
            <a:extLst>
              <a:ext uri="{FF2B5EF4-FFF2-40B4-BE49-F238E27FC236}">
                <a16:creationId xmlns:a16="http://schemas.microsoft.com/office/drawing/2014/main" id="{1AE55570-C7F3-471B-8EEF-8E683D11F67A}"/>
              </a:ext>
            </a:extLst>
          </p:cNvPr>
          <p:cNvSpPr/>
          <p:nvPr/>
        </p:nvSpPr>
        <p:spPr>
          <a:xfrm>
            <a:off x="8518851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9666409C-3DD2-4A7D-9DC3-0B39641F653C}"/>
              </a:ext>
            </a:extLst>
          </p:cNvPr>
          <p:cNvSpPr/>
          <p:nvPr/>
        </p:nvSpPr>
        <p:spPr>
          <a:xfrm>
            <a:off x="8632192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7F8DDE8F-F250-4632-BF80-B4ECFB074720}"/>
              </a:ext>
            </a:extLst>
          </p:cNvPr>
          <p:cNvSpPr/>
          <p:nvPr/>
        </p:nvSpPr>
        <p:spPr>
          <a:xfrm>
            <a:off x="8750636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445EF22A-D30C-450A-A1E0-C41E649EE158}"/>
              </a:ext>
            </a:extLst>
          </p:cNvPr>
          <p:cNvSpPr/>
          <p:nvPr/>
        </p:nvSpPr>
        <p:spPr>
          <a:xfrm>
            <a:off x="8866736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8200C467-4B42-495B-A9BD-4A6F5DB7A0C4}"/>
              </a:ext>
            </a:extLst>
          </p:cNvPr>
          <p:cNvSpPr/>
          <p:nvPr/>
        </p:nvSpPr>
        <p:spPr>
          <a:xfrm>
            <a:off x="8982836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5F8C158B-9AB7-4A21-ACFE-14C96994C49D}"/>
              </a:ext>
            </a:extLst>
          </p:cNvPr>
          <p:cNvSpPr/>
          <p:nvPr/>
        </p:nvSpPr>
        <p:spPr>
          <a:xfrm>
            <a:off x="9098936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522A29C7-4185-4593-912B-585E97A8C8DF}"/>
              </a:ext>
            </a:extLst>
          </p:cNvPr>
          <p:cNvSpPr/>
          <p:nvPr/>
        </p:nvSpPr>
        <p:spPr>
          <a:xfrm>
            <a:off x="92173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6EBC5650-3313-4E6B-9CDA-95DC66D9B9D7}"/>
              </a:ext>
            </a:extLst>
          </p:cNvPr>
          <p:cNvSpPr/>
          <p:nvPr/>
        </p:nvSpPr>
        <p:spPr>
          <a:xfrm>
            <a:off x="93334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078B8F6B-2CB2-41EA-996A-5C0159238FC4}"/>
              </a:ext>
            </a:extLst>
          </p:cNvPr>
          <p:cNvSpPr/>
          <p:nvPr/>
        </p:nvSpPr>
        <p:spPr>
          <a:xfrm>
            <a:off x="94495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06429FDF-AB1A-4028-A696-A846C8103895}"/>
              </a:ext>
            </a:extLst>
          </p:cNvPr>
          <p:cNvSpPr/>
          <p:nvPr/>
        </p:nvSpPr>
        <p:spPr>
          <a:xfrm>
            <a:off x="10260857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79F4E509-5F9A-4893-8161-BC75527B6038}"/>
              </a:ext>
            </a:extLst>
          </p:cNvPr>
          <p:cNvSpPr/>
          <p:nvPr/>
        </p:nvSpPr>
        <p:spPr>
          <a:xfrm>
            <a:off x="10374198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472CF299-E1FA-42AE-B3E0-348532C5157F}"/>
              </a:ext>
            </a:extLst>
          </p:cNvPr>
          <p:cNvSpPr/>
          <p:nvPr/>
        </p:nvSpPr>
        <p:spPr>
          <a:xfrm>
            <a:off x="10492642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4C972F10-F602-42CE-85A8-A4D363A2DC5E}"/>
              </a:ext>
            </a:extLst>
          </p:cNvPr>
          <p:cNvSpPr/>
          <p:nvPr/>
        </p:nvSpPr>
        <p:spPr>
          <a:xfrm>
            <a:off x="10030541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896EFF9-3704-4735-BE43-62C7CD758D24}"/>
              </a:ext>
            </a:extLst>
          </p:cNvPr>
          <p:cNvSpPr/>
          <p:nvPr/>
        </p:nvSpPr>
        <p:spPr>
          <a:xfrm>
            <a:off x="10146641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CD0AB757-BE26-41B0-B8F8-3A8C6E6C9B29}"/>
              </a:ext>
            </a:extLst>
          </p:cNvPr>
          <p:cNvSpPr/>
          <p:nvPr/>
        </p:nvSpPr>
        <p:spPr>
          <a:xfrm>
            <a:off x="9565681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CA53715-B781-4A84-928D-080F7B780FD6}"/>
              </a:ext>
            </a:extLst>
          </p:cNvPr>
          <p:cNvSpPr/>
          <p:nvPr/>
        </p:nvSpPr>
        <p:spPr>
          <a:xfrm>
            <a:off x="9684125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E3FE19C3-06DE-4153-88BE-34B0B74D637F}"/>
              </a:ext>
            </a:extLst>
          </p:cNvPr>
          <p:cNvSpPr/>
          <p:nvPr/>
        </p:nvSpPr>
        <p:spPr>
          <a:xfrm>
            <a:off x="9800225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1055899F-E399-49D7-B82F-F35570009DCE}"/>
              </a:ext>
            </a:extLst>
          </p:cNvPr>
          <p:cNvSpPr/>
          <p:nvPr/>
        </p:nvSpPr>
        <p:spPr>
          <a:xfrm>
            <a:off x="9916325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C41E44B2-3770-4B39-A4BA-DE2952554AF5}"/>
              </a:ext>
            </a:extLst>
          </p:cNvPr>
          <p:cNvSpPr/>
          <p:nvPr/>
        </p:nvSpPr>
        <p:spPr>
          <a:xfrm>
            <a:off x="10611917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EF631448-9011-453D-BB03-05C57D6652BD}"/>
              </a:ext>
            </a:extLst>
          </p:cNvPr>
          <p:cNvSpPr/>
          <p:nvPr/>
        </p:nvSpPr>
        <p:spPr>
          <a:xfrm>
            <a:off x="10725258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7C39DB5B-6C09-4A19-834F-C93EEADAD906}"/>
              </a:ext>
            </a:extLst>
          </p:cNvPr>
          <p:cNvSpPr/>
          <p:nvPr/>
        </p:nvSpPr>
        <p:spPr>
          <a:xfrm>
            <a:off x="11670511" y="2202257"/>
            <a:ext cx="90195" cy="512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107AC1C1-C5D4-4381-BB43-B5AE50F55CE3}"/>
              </a:ext>
            </a:extLst>
          </p:cNvPr>
          <p:cNvSpPr/>
          <p:nvPr/>
        </p:nvSpPr>
        <p:spPr>
          <a:xfrm>
            <a:off x="11193931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A7A94499-6B5D-4C52-925F-3F5A848085DC}"/>
              </a:ext>
            </a:extLst>
          </p:cNvPr>
          <p:cNvSpPr/>
          <p:nvPr/>
        </p:nvSpPr>
        <p:spPr>
          <a:xfrm>
            <a:off x="11310031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7C21EF43-0691-4F46-BBF5-34ADAAE83149}"/>
              </a:ext>
            </a:extLst>
          </p:cNvPr>
          <p:cNvSpPr/>
          <p:nvPr/>
        </p:nvSpPr>
        <p:spPr>
          <a:xfrm>
            <a:off x="1084115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768DF2F2-661C-4A90-9781-295D8BDEC689}"/>
              </a:ext>
            </a:extLst>
          </p:cNvPr>
          <p:cNvSpPr/>
          <p:nvPr/>
        </p:nvSpPr>
        <p:spPr>
          <a:xfrm>
            <a:off x="10959594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AC1FEA4D-C103-4501-94D2-56BD32C1546B}"/>
              </a:ext>
            </a:extLst>
          </p:cNvPr>
          <p:cNvSpPr/>
          <p:nvPr/>
        </p:nvSpPr>
        <p:spPr>
          <a:xfrm>
            <a:off x="11075694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4EC1160B-3FA3-4301-8726-C3C4230B2829}"/>
              </a:ext>
            </a:extLst>
          </p:cNvPr>
          <p:cNvSpPr/>
          <p:nvPr/>
        </p:nvSpPr>
        <p:spPr>
          <a:xfrm>
            <a:off x="11542231" y="2202180"/>
            <a:ext cx="90195" cy="512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Right Brace 95">
            <a:extLst>
              <a:ext uri="{FF2B5EF4-FFF2-40B4-BE49-F238E27FC236}">
                <a16:creationId xmlns:a16="http://schemas.microsoft.com/office/drawing/2014/main" id="{8594FDF7-265C-41C3-8BF8-4D7307D6AE55}"/>
              </a:ext>
            </a:extLst>
          </p:cNvPr>
          <p:cNvSpPr/>
          <p:nvPr/>
        </p:nvSpPr>
        <p:spPr>
          <a:xfrm rot="16200000">
            <a:off x="9845747" y="-147470"/>
            <a:ext cx="215467" cy="2893494"/>
          </a:xfrm>
          <a:prstGeom prst="rightBrace">
            <a:avLst>
              <a:gd name="adj1" fmla="val 8333"/>
              <a:gd name="adj2" fmla="val 5004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8BB78B21-8F1F-4D72-9A03-8A04A5073C43}"/>
              </a:ext>
            </a:extLst>
          </p:cNvPr>
          <p:cNvSpPr txBox="1"/>
          <p:nvPr/>
        </p:nvSpPr>
        <p:spPr>
          <a:xfrm>
            <a:off x="9044869" y="908996"/>
            <a:ext cx="1832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CH21-48/60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3CEA9A07-883E-48C3-9B71-54C8ED702EDF}"/>
              </a:ext>
            </a:extLst>
          </p:cNvPr>
          <p:cNvSpPr txBox="1"/>
          <p:nvPr/>
        </p:nvSpPr>
        <p:spPr>
          <a:xfrm>
            <a:off x="11141641" y="903814"/>
            <a:ext cx="87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LTE2/1</a:t>
            </a:r>
          </a:p>
        </p:txBody>
      </p:sp>
      <p:sp>
        <p:nvSpPr>
          <p:cNvPr id="105" name="Right Brace 104">
            <a:extLst>
              <a:ext uri="{FF2B5EF4-FFF2-40B4-BE49-F238E27FC236}">
                <a16:creationId xmlns:a16="http://schemas.microsoft.com/office/drawing/2014/main" id="{0ED64DEB-89A2-4DC5-8D19-2779AED219CC}"/>
              </a:ext>
            </a:extLst>
          </p:cNvPr>
          <p:cNvSpPr/>
          <p:nvPr/>
        </p:nvSpPr>
        <p:spPr>
          <a:xfrm rot="16200000">
            <a:off x="11636971" y="1022664"/>
            <a:ext cx="201744" cy="56693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5502CEFB-960E-462D-9606-0BA5A557191C}"/>
              </a:ext>
            </a:extLst>
          </p:cNvPr>
          <p:cNvCxnSpPr>
            <a:cxnSpLocks/>
          </p:cNvCxnSpPr>
          <p:nvPr/>
        </p:nvCxnSpPr>
        <p:spPr>
          <a:xfrm>
            <a:off x="8445148" y="2294587"/>
            <a:ext cx="365809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F78CBC70-B601-4D2F-9E5C-50A9034DB5B2}"/>
              </a:ext>
            </a:extLst>
          </p:cNvPr>
          <p:cNvGrpSpPr/>
          <p:nvPr/>
        </p:nvGrpSpPr>
        <p:grpSpPr>
          <a:xfrm>
            <a:off x="3058160" y="1075562"/>
            <a:ext cx="6938713" cy="4932818"/>
            <a:chOff x="3058160" y="1075562"/>
            <a:chExt cx="6938713" cy="4932818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B7C6C2DA-B0C3-4344-91D1-B126F245D1E6}"/>
                </a:ext>
              </a:extLst>
            </p:cNvPr>
            <p:cNvSpPr/>
            <p:nvPr/>
          </p:nvSpPr>
          <p:spPr>
            <a:xfrm>
              <a:off x="3058160" y="1191543"/>
              <a:ext cx="6870342" cy="481683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GB" b="1" dirty="0">
                  <a:solidFill>
                    <a:schemeClr val="tx1"/>
                  </a:solidFill>
                </a:rPr>
                <a:t>Duplicate channel feature   OFF</a:t>
              </a:r>
            </a:p>
          </p:txBody>
        </p:sp>
        <p:pic>
          <p:nvPicPr>
            <p:cNvPr id="110" name="Picture 109" descr="A picture containing meter, parking, sitting, street&#10;&#10;Description automatically generated">
              <a:extLst>
                <a:ext uri="{FF2B5EF4-FFF2-40B4-BE49-F238E27FC236}">
                  <a16:creationId xmlns:a16="http://schemas.microsoft.com/office/drawing/2014/main" id="{0D6790E5-0723-40F0-8CFB-E1F415D2C5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17734" y="1075562"/>
              <a:ext cx="3179139" cy="4775449"/>
            </a:xfrm>
            <a:prstGeom prst="rect">
              <a:avLst/>
            </a:prstGeom>
          </p:spPr>
        </p:pic>
      </p:grpSp>
      <p:pic>
        <p:nvPicPr>
          <p:cNvPr id="111" name="Picture 110" descr="A picture containing meter, parking, sitting, street&#10;&#10;Description automatically generated">
            <a:extLst>
              <a:ext uri="{FF2B5EF4-FFF2-40B4-BE49-F238E27FC236}">
                <a16:creationId xmlns:a16="http://schemas.microsoft.com/office/drawing/2014/main" id="{90E8FC40-9D2F-48FD-A83F-615609084B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0" t="58688" r="69484" b="34362"/>
          <a:stretch/>
        </p:blipFill>
        <p:spPr>
          <a:xfrm>
            <a:off x="5097235" y="3781638"/>
            <a:ext cx="2008052" cy="1889381"/>
          </a:xfrm>
          <a:prstGeom prst="wedgeEllipseCallout">
            <a:avLst>
              <a:gd name="adj1" fmla="val 75727"/>
              <a:gd name="adj2" fmla="val -34109"/>
            </a:avLst>
          </a:prstGeom>
        </p:spPr>
      </p:pic>
      <p:sp>
        <p:nvSpPr>
          <p:cNvPr id="112" name="Rectangle 111">
            <a:extLst>
              <a:ext uri="{FF2B5EF4-FFF2-40B4-BE49-F238E27FC236}">
                <a16:creationId xmlns:a16="http://schemas.microsoft.com/office/drawing/2014/main" id="{52E01F5B-D09D-4AE2-B877-4CAB8E58855E}"/>
              </a:ext>
            </a:extLst>
          </p:cNvPr>
          <p:cNvSpPr/>
          <p:nvPr/>
        </p:nvSpPr>
        <p:spPr>
          <a:xfrm>
            <a:off x="5782199" y="4625272"/>
            <a:ext cx="466122" cy="5229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8E56F945-7CDD-48B4-85FC-2C66D3FD6ACB}"/>
              </a:ext>
            </a:extLst>
          </p:cNvPr>
          <p:cNvSpPr/>
          <p:nvPr/>
        </p:nvSpPr>
        <p:spPr>
          <a:xfrm>
            <a:off x="5826512" y="4900792"/>
            <a:ext cx="412905" cy="2255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" name="Rectangle: Rounded Corners 103">
            <a:extLst>
              <a:ext uri="{FF2B5EF4-FFF2-40B4-BE49-F238E27FC236}">
                <a16:creationId xmlns:a16="http://schemas.microsoft.com/office/drawing/2014/main" id="{495CE5E6-4405-479E-A539-2C161D73640D}"/>
              </a:ext>
            </a:extLst>
          </p:cNvPr>
          <p:cNvSpPr/>
          <p:nvPr/>
        </p:nvSpPr>
        <p:spPr>
          <a:xfrm>
            <a:off x="180274" y="131954"/>
            <a:ext cx="3554641" cy="569018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CONVERSION OFF</a:t>
            </a: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D884AC5C-0738-4BEA-808C-2BA00CB74E3F}"/>
              </a:ext>
            </a:extLst>
          </p:cNvPr>
          <p:cNvGrpSpPr/>
          <p:nvPr/>
        </p:nvGrpSpPr>
        <p:grpSpPr>
          <a:xfrm>
            <a:off x="0" y="6145771"/>
            <a:ext cx="8323156" cy="717366"/>
            <a:chOff x="-108990" y="6201535"/>
            <a:chExt cx="8323156" cy="717366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46C1F45D-2748-4EA3-B337-52506AF086D2}"/>
                </a:ext>
              </a:extLst>
            </p:cNvPr>
            <p:cNvSpPr txBox="1"/>
            <p:nvPr/>
          </p:nvSpPr>
          <p:spPr>
            <a:xfrm>
              <a:off x="3977831" y="6509453"/>
              <a:ext cx="42363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PATENTED TECHNOLOGY</a:t>
              </a:r>
            </a:p>
          </p:txBody>
        </p: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D2B8DFFA-929C-4352-BDA3-CAA6B2A748A1}"/>
                </a:ext>
              </a:extLst>
            </p:cNvPr>
            <p:cNvGrpSpPr/>
            <p:nvPr/>
          </p:nvGrpSpPr>
          <p:grpSpPr>
            <a:xfrm>
              <a:off x="-108990" y="6201535"/>
              <a:ext cx="2991570" cy="717366"/>
              <a:chOff x="-108990" y="6201535"/>
              <a:chExt cx="2991570" cy="717366"/>
            </a:xfrm>
          </p:grpSpPr>
          <p:pic>
            <p:nvPicPr>
              <p:cNvPr id="120" name="Picture 119" descr="Logo&#10;&#10;Description automatically generated">
                <a:extLst>
                  <a:ext uri="{FF2B5EF4-FFF2-40B4-BE49-F238E27FC236}">
                    <a16:creationId xmlns:a16="http://schemas.microsoft.com/office/drawing/2014/main" id="{EA9A30F7-0C7B-4F63-A5FF-ACB7B8DFBC8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5" t="814" r="2091" b="23501"/>
              <a:stretch/>
            </p:blipFill>
            <p:spPr>
              <a:xfrm>
                <a:off x="-108990" y="6201535"/>
                <a:ext cx="710874" cy="717366"/>
              </a:xfrm>
              <a:prstGeom prst="roundRect">
                <a:avLst>
                  <a:gd name="adj" fmla="val 16443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pic>
            <p:nvPicPr>
              <p:cNvPr id="122" name="Picture 121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4FB88F82-8307-4666-9794-BBD6562EFD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028"/>
              <a:stretch/>
            </p:blipFill>
            <p:spPr>
              <a:xfrm>
                <a:off x="648184" y="6270985"/>
                <a:ext cx="2234396" cy="568226"/>
              </a:xfrm>
              <a:prstGeom prst="rect">
                <a:avLst/>
              </a:prstGeom>
            </p:spPr>
          </p:pic>
        </p:grpSp>
      </p:grpSp>
      <p:pic>
        <p:nvPicPr>
          <p:cNvPr id="128" name="Picture 127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52089048-46B5-4A23-8A4B-C7A9AEFD93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7367" y="1148298"/>
            <a:ext cx="2660377" cy="1521826"/>
          </a:xfrm>
          <a:prstGeom prst="rect">
            <a:avLst/>
          </a:prstGeom>
        </p:spPr>
      </p:pic>
      <p:pic>
        <p:nvPicPr>
          <p:cNvPr id="153" name="Picture 152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4FE90459-1CC6-4830-9F7E-0334B74065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6586" y="2763634"/>
            <a:ext cx="2660377" cy="1521826"/>
          </a:xfrm>
          <a:prstGeom prst="rect">
            <a:avLst/>
          </a:prstGeom>
        </p:spPr>
      </p:pic>
      <p:pic>
        <p:nvPicPr>
          <p:cNvPr id="154" name="Picture 153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D4A65EE5-5F3E-428C-9B43-B5878B7DEB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6906" y="4409554"/>
            <a:ext cx="2660377" cy="152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996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CB7AF1F-55AD-4B8E-9B62-7A9713305F85}"/>
              </a:ext>
            </a:extLst>
          </p:cNvPr>
          <p:cNvSpPr txBox="1"/>
          <p:nvPr/>
        </p:nvSpPr>
        <p:spPr>
          <a:xfrm>
            <a:off x="547626" y="1061085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E1772E"/>
                </a:solidFill>
              </a:rPr>
              <a:t>ANTENNA 1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307010C-FAA9-4941-A3BB-C344E03B179D}"/>
              </a:ext>
            </a:extLst>
          </p:cNvPr>
          <p:cNvCxnSpPr>
            <a:cxnSpLocks/>
          </p:cNvCxnSpPr>
          <p:nvPr/>
        </p:nvCxnSpPr>
        <p:spPr>
          <a:xfrm>
            <a:off x="720910" y="2482662"/>
            <a:ext cx="5957385" cy="0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551073-4998-4D25-8420-CEFE0AE349F3}"/>
              </a:ext>
            </a:extLst>
          </p:cNvPr>
          <p:cNvCxnSpPr>
            <a:cxnSpLocks/>
          </p:cNvCxnSpPr>
          <p:nvPr/>
        </p:nvCxnSpPr>
        <p:spPr>
          <a:xfrm>
            <a:off x="736022" y="2301575"/>
            <a:ext cx="0" cy="181087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3417970D-721A-48B2-8586-E2475C1B2B84}"/>
              </a:ext>
            </a:extLst>
          </p:cNvPr>
          <p:cNvSpPr/>
          <p:nvPr/>
        </p:nvSpPr>
        <p:spPr>
          <a:xfrm>
            <a:off x="3621581" y="1756526"/>
            <a:ext cx="90195" cy="5690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E4359DA-84D0-4C05-9929-16A88A22E112}"/>
              </a:ext>
            </a:extLst>
          </p:cNvPr>
          <p:cNvSpPr/>
          <p:nvPr/>
        </p:nvSpPr>
        <p:spPr>
          <a:xfrm>
            <a:off x="3734922" y="1589985"/>
            <a:ext cx="90195" cy="73555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823188-16CC-4C4F-A29D-5B1E998E64A9}"/>
              </a:ext>
            </a:extLst>
          </p:cNvPr>
          <p:cNvSpPr/>
          <p:nvPr/>
        </p:nvSpPr>
        <p:spPr>
          <a:xfrm>
            <a:off x="3853366" y="1999400"/>
            <a:ext cx="90195" cy="32614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C6BBAF9-3603-4254-9AF4-002AC7BD67A0}"/>
              </a:ext>
            </a:extLst>
          </p:cNvPr>
          <p:cNvSpPr/>
          <p:nvPr/>
        </p:nvSpPr>
        <p:spPr>
          <a:xfrm>
            <a:off x="3969466" y="1824126"/>
            <a:ext cx="90195" cy="501417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4AD4D98-0690-4DB6-8BEA-C55D4007628A}"/>
              </a:ext>
            </a:extLst>
          </p:cNvPr>
          <p:cNvSpPr/>
          <p:nvPr/>
        </p:nvSpPr>
        <p:spPr>
          <a:xfrm>
            <a:off x="4085566" y="1999400"/>
            <a:ext cx="90195" cy="32614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A017D70-9197-4F04-848B-7A19A739D8AB}"/>
              </a:ext>
            </a:extLst>
          </p:cNvPr>
          <p:cNvSpPr/>
          <p:nvPr/>
        </p:nvSpPr>
        <p:spPr>
          <a:xfrm>
            <a:off x="4201666" y="1698034"/>
            <a:ext cx="90195" cy="62750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F0DD552-AC78-4D14-BDAF-02B1CA4911EE}"/>
              </a:ext>
            </a:extLst>
          </p:cNvPr>
          <p:cNvSpPr/>
          <p:nvPr/>
        </p:nvSpPr>
        <p:spPr>
          <a:xfrm>
            <a:off x="4320110" y="1869463"/>
            <a:ext cx="90195" cy="456081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8809F8F-18F1-4B8A-9E1F-3FC65DA3F90B}"/>
              </a:ext>
            </a:extLst>
          </p:cNvPr>
          <p:cNvSpPr/>
          <p:nvPr/>
        </p:nvSpPr>
        <p:spPr>
          <a:xfrm>
            <a:off x="4436210" y="1814209"/>
            <a:ext cx="90195" cy="511335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6593266-A972-48C7-B48E-CD294C98383D}"/>
              </a:ext>
            </a:extLst>
          </p:cNvPr>
          <p:cNvSpPr/>
          <p:nvPr/>
        </p:nvSpPr>
        <p:spPr>
          <a:xfrm>
            <a:off x="4552310" y="2086038"/>
            <a:ext cx="90195" cy="23950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38450AE-C7C5-4A7D-9205-A481B42C40C7}"/>
              </a:ext>
            </a:extLst>
          </p:cNvPr>
          <p:cNvGrpSpPr/>
          <p:nvPr/>
        </p:nvGrpSpPr>
        <p:grpSpPr>
          <a:xfrm>
            <a:off x="6358790" y="804700"/>
            <a:ext cx="1740324" cy="1068417"/>
            <a:chOff x="5518814" y="3492594"/>
            <a:chExt cx="1740324" cy="1068417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28EBF889-9D94-4CAB-8F78-1C5E4721D0FB}"/>
                </a:ext>
              </a:extLst>
            </p:cNvPr>
            <p:cNvSpPr/>
            <p:nvPr/>
          </p:nvSpPr>
          <p:spPr>
            <a:xfrm>
              <a:off x="5518814" y="3492594"/>
              <a:ext cx="1740324" cy="106841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3B161B5-8315-465F-BB93-4AE21EAB4E6A}"/>
                </a:ext>
              </a:extLst>
            </p:cNvPr>
            <p:cNvSpPr/>
            <p:nvPr/>
          </p:nvSpPr>
          <p:spPr>
            <a:xfrm>
              <a:off x="5615721" y="3599866"/>
              <a:ext cx="1530093" cy="79461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Smart Amp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EDFAB82-B0BB-4AE5-AAF5-5675F3FCE9C5}"/>
                </a:ext>
              </a:extLst>
            </p:cNvPr>
            <p:cNvSpPr/>
            <p:nvPr/>
          </p:nvSpPr>
          <p:spPr>
            <a:xfrm>
              <a:off x="5746506" y="4263384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0188D657-CDB1-4713-B600-956CDC7D0DCF}"/>
                </a:ext>
              </a:extLst>
            </p:cNvPr>
            <p:cNvSpPr/>
            <p:nvPr/>
          </p:nvSpPr>
          <p:spPr>
            <a:xfrm>
              <a:off x="6008789" y="4264359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316BD73F-5849-4AAA-AE47-C45DEB251B9B}"/>
                </a:ext>
              </a:extLst>
            </p:cNvPr>
            <p:cNvSpPr/>
            <p:nvPr/>
          </p:nvSpPr>
          <p:spPr>
            <a:xfrm>
              <a:off x="6275067" y="4263384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001DE91-BE9E-40BD-96DF-80E13652A86E}"/>
                </a:ext>
              </a:extLst>
            </p:cNvPr>
            <p:cNvSpPr/>
            <p:nvPr/>
          </p:nvSpPr>
          <p:spPr>
            <a:xfrm>
              <a:off x="6803629" y="4261050"/>
              <a:ext cx="203945" cy="26685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ABF52C73-8195-4A66-B24D-AE43117AB43D}"/>
              </a:ext>
            </a:extLst>
          </p:cNvPr>
          <p:cNvCxnSpPr>
            <a:cxnSpLocks/>
            <a:endCxn id="67" idx="2"/>
          </p:cNvCxnSpPr>
          <p:nvPr/>
        </p:nvCxnSpPr>
        <p:spPr>
          <a:xfrm flipV="1">
            <a:off x="6688455" y="1842343"/>
            <a:ext cx="0" cy="668447"/>
          </a:xfrm>
          <a:prstGeom prst="line">
            <a:avLst/>
          </a:prstGeom>
          <a:ln w="381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ECC82FA-E7C6-494D-9FBE-5C2FA5F477BB}"/>
              </a:ext>
            </a:extLst>
          </p:cNvPr>
          <p:cNvCxnSpPr/>
          <p:nvPr/>
        </p:nvCxnSpPr>
        <p:spPr>
          <a:xfrm>
            <a:off x="3533775" y="2378754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0FF5B84B-E2D2-4EF2-B374-C8268FD154DE}"/>
              </a:ext>
            </a:extLst>
          </p:cNvPr>
          <p:cNvCxnSpPr>
            <a:cxnSpLocks/>
          </p:cNvCxnSpPr>
          <p:nvPr/>
        </p:nvCxnSpPr>
        <p:spPr>
          <a:xfrm flipV="1">
            <a:off x="3533775" y="1491211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9C578C54-5AA9-4561-AFD5-318A0C9A0B22}"/>
              </a:ext>
            </a:extLst>
          </p:cNvPr>
          <p:cNvCxnSpPr>
            <a:cxnSpLocks/>
          </p:cNvCxnSpPr>
          <p:nvPr/>
        </p:nvCxnSpPr>
        <p:spPr>
          <a:xfrm>
            <a:off x="7765345" y="1837589"/>
            <a:ext cx="0" cy="644062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60CED7FE-ED87-4C31-8C61-32589348E5D2}"/>
              </a:ext>
            </a:extLst>
          </p:cNvPr>
          <p:cNvCxnSpPr>
            <a:cxnSpLocks/>
          </p:cNvCxnSpPr>
          <p:nvPr/>
        </p:nvCxnSpPr>
        <p:spPr>
          <a:xfrm>
            <a:off x="7735682" y="2482769"/>
            <a:ext cx="3907678" cy="0"/>
          </a:xfrm>
          <a:prstGeom prst="line">
            <a:avLst/>
          </a:prstGeom>
          <a:ln w="38100"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35282881-D16E-43B3-A17D-7B57B09DA5A0}"/>
              </a:ext>
            </a:extLst>
          </p:cNvPr>
          <p:cNvSpPr txBox="1"/>
          <p:nvPr/>
        </p:nvSpPr>
        <p:spPr>
          <a:xfrm>
            <a:off x="7316577" y="2220306"/>
            <a:ext cx="89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DC</a:t>
            </a:r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6A6D8129-441A-4556-B37B-56EE9E367FEF}"/>
              </a:ext>
            </a:extLst>
          </p:cNvPr>
          <p:cNvCxnSpPr>
            <a:cxnSpLocks/>
          </p:cNvCxnSpPr>
          <p:nvPr/>
        </p:nvCxnSpPr>
        <p:spPr>
          <a:xfrm flipV="1">
            <a:off x="7643605" y="1953024"/>
            <a:ext cx="0" cy="3010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Rectangle 189">
            <a:extLst>
              <a:ext uri="{FF2B5EF4-FFF2-40B4-BE49-F238E27FC236}">
                <a16:creationId xmlns:a16="http://schemas.microsoft.com/office/drawing/2014/main" id="{8B989DDD-280D-4D23-AAFB-499932340746}"/>
              </a:ext>
            </a:extLst>
          </p:cNvPr>
          <p:cNvSpPr/>
          <p:nvPr/>
        </p:nvSpPr>
        <p:spPr>
          <a:xfrm>
            <a:off x="4665651" y="2030377"/>
            <a:ext cx="90195" cy="29516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6B63D9F-D66E-42CB-BE58-BC6B6FE9571B}"/>
              </a:ext>
            </a:extLst>
          </p:cNvPr>
          <p:cNvSpPr txBox="1"/>
          <p:nvPr/>
        </p:nvSpPr>
        <p:spPr>
          <a:xfrm>
            <a:off x="547626" y="4362515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ANTENNA 3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60A2ADF1-FCB8-4E1E-878B-05B397715E72}"/>
              </a:ext>
            </a:extLst>
          </p:cNvPr>
          <p:cNvCxnSpPr>
            <a:cxnSpLocks/>
          </p:cNvCxnSpPr>
          <p:nvPr/>
        </p:nvCxnSpPr>
        <p:spPr>
          <a:xfrm>
            <a:off x="720910" y="4173330"/>
            <a:ext cx="6226390" cy="1538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8BEA0E07-3A4C-4565-B0F6-2651DB6BC52B}"/>
              </a:ext>
            </a:extLst>
          </p:cNvPr>
          <p:cNvCxnSpPr>
            <a:cxnSpLocks/>
          </p:cNvCxnSpPr>
          <p:nvPr/>
        </p:nvCxnSpPr>
        <p:spPr>
          <a:xfrm>
            <a:off x="734133" y="5782437"/>
            <a:ext cx="646941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D97DD65-1A81-4DE2-ABD5-EA92A984D7D8}"/>
              </a:ext>
            </a:extLst>
          </p:cNvPr>
          <p:cNvCxnSpPr>
            <a:cxnSpLocks/>
          </p:cNvCxnSpPr>
          <p:nvPr/>
        </p:nvCxnSpPr>
        <p:spPr>
          <a:xfrm flipV="1">
            <a:off x="734133" y="3935839"/>
            <a:ext cx="0" cy="25287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742FFE87-7F56-4366-A346-91595E655DF3}"/>
              </a:ext>
            </a:extLst>
          </p:cNvPr>
          <p:cNvCxnSpPr>
            <a:cxnSpLocks/>
          </p:cNvCxnSpPr>
          <p:nvPr/>
        </p:nvCxnSpPr>
        <p:spPr>
          <a:xfrm flipV="1">
            <a:off x="747356" y="5622389"/>
            <a:ext cx="0" cy="17452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A5BA5D60-005F-4A5E-A364-02E357BD7902}"/>
              </a:ext>
            </a:extLst>
          </p:cNvPr>
          <p:cNvSpPr/>
          <p:nvPr/>
        </p:nvSpPr>
        <p:spPr>
          <a:xfrm>
            <a:off x="4320851" y="3461551"/>
            <a:ext cx="90195" cy="5690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D898EFC-AB04-4238-8545-63E70055D254}"/>
              </a:ext>
            </a:extLst>
          </p:cNvPr>
          <p:cNvSpPr/>
          <p:nvPr/>
        </p:nvSpPr>
        <p:spPr>
          <a:xfrm>
            <a:off x="4434192" y="3295010"/>
            <a:ext cx="90195" cy="73555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57AFE4C2-6CCB-4D55-AE20-AEFAECA3E27A}"/>
              </a:ext>
            </a:extLst>
          </p:cNvPr>
          <p:cNvSpPr/>
          <p:nvPr/>
        </p:nvSpPr>
        <p:spPr>
          <a:xfrm>
            <a:off x="4552636" y="3704425"/>
            <a:ext cx="90195" cy="32614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38C1BFA-2C45-480E-94F7-88C12898CF19}"/>
              </a:ext>
            </a:extLst>
          </p:cNvPr>
          <p:cNvSpPr/>
          <p:nvPr/>
        </p:nvSpPr>
        <p:spPr>
          <a:xfrm>
            <a:off x="4090535" y="3529151"/>
            <a:ext cx="90195" cy="50141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F51576A8-1CAD-4E7C-B674-7405250BA349}"/>
              </a:ext>
            </a:extLst>
          </p:cNvPr>
          <p:cNvSpPr/>
          <p:nvPr/>
        </p:nvSpPr>
        <p:spPr>
          <a:xfrm>
            <a:off x="4206635" y="3704425"/>
            <a:ext cx="90195" cy="32614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521093E-458B-43EE-9BEF-87D0AB952D9B}"/>
              </a:ext>
            </a:extLst>
          </p:cNvPr>
          <p:cNvSpPr/>
          <p:nvPr/>
        </p:nvSpPr>
        <p:spPr>
          <a:xfrm>
            <a:off x="3625674" y="3403059"/>
            <a:ext cx="90195" cy="62750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533091A7-B30E-441F-A8F7-A582A14C0047}"/>
              </a:ext>
            </a:extLst>
          </p:cNvPr>
          <p:cNvSpPr/>
          <p:nvPr/>
        </p:nvSpPr>
        <p:spPr>
          <a:xfrm>
            <a:off x="3744118" y="3574488"/>
            <a:ext cx="90195" cy="45608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353ED0D-557E-4545-9D6A-0CBEC9386814}"/>
              </a:ext>
            </a:extLst>
          </p:cNvPr>
          <p:cNvSpPr/>
          <p:nvPr/>
        </p:nvSpPr>
        <p:spPr>
          <a:xfrm>
            <a:off x="3860218" y="3519234"/>
            <a:ext cx="90195" cy="51133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8EE4AFE7-3C3B-4597-8AB4-D23E27FC6A5D}"/>
              </a:ext>
            </a:extLst>
          </p:cNvPr>
          <p:cNvSpPr/>
          <p:nvPr/>
        </p:nvSpPr>
        <p:spPr>
          <a:xfrm>
            <a:off x="3976318" y="3791063"/>
            <a:ext cx="90195" cy="23950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D7FAEF7D-81CA-4FD0-AD46-50746EB5DCA6}"/>
              </a:ext>
            </a:extLst>
          </p:cNvPr>
          <p:cNvSpPr/>
          <p:nvPr/>
        </p:nvSpPr>
        <p:spPr>
          <a:xfrm>
            <a:off x="3621996" y="5080642"/>
            <a:ext cx="90195" cy="569017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E66ADD4A-7D01-4DEE-BCE4-ECBD521CEF6C}"/>
              </a:ext>
            </a:extLst>
          </p:cNvPr>
          <p:cNvSpPr/>
          <p:nvPr/>
        </p:nvSpPr>
        <p:spPr>
          <a:xfrm>
            <a:off x="3735337" y="4914101"/>
            <a:ext cx="90195" cy="735559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D4F0893E-1B8B-4FF9-890F-576EBB71B208}"/>
              </a:ext>
            </a:extLst>
          </p:cNvPr>
          <p:cNvSpPr/>
          <p:nvPr/>
        </p:nvSpPr>
        <p:spPr>
          <a:xfrm>
            <a:off x="4436210" y="5323516"/>
            <a:ext cx="90195" cy="326144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388D392-BB95-481B-B78C-4F549CB901CF}"/>
              </a:ext>
            </a:extLst>
          </p:cNvPr>
          <p:cNvSpPr/>
          <p:nvPr/>
        </p:nvSpPr>
        <p:spPr>
          <a:xfrm>
            <a:off x="4204010" y="5148242"/>
            <a:ext cx="90195" cy="501417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206651-20E3-460A-8455-C4F891666DE8}"/>
              </a:ext>
            </a:extLst>
          </p:cNvPr>
          <p:cNvSpPr/>
          <p:nvPr/>
        </p:nvSpPr>
        <p:spPr>
          <a:xfrm>
            <a:off x="4320110" y="5323516"/>
            <a:ext cx="90195" cy="326144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BE13F8DE-E319-4549-A68F-EBEC6A81B4DD}"/>
              </a:ext>
            </a:extLst>
          </p:cNvPr>
          <p:cNvSpPr/>
          <p:nvPr/>
        </p:nvSpPr>
        <p:spPr>
          <a:xfrm>
            <a:off x="3851229" y="5022151"/>
            <a:ext cx="90195" cy="627509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2D366F-CBA6-432E-A9FB-6A9434E8B3EC}"/>
              </a:ext>
            </a:extLst>
          </p:cNvPr>
          <p:cNvSpPr/>
          <p:nvPr/>
        </p:nvSpPr>
        <p:spPr>
          <a:xfrm>
            <a:off x="3969673" y="5193579"/>
            <a:ext cx="90195" cy="456081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FC56130F-F451-4934-8191-C6AA6FE67D17}"/>
              </a:ext>
            </a:extLst>
          </p:cNvPr>
          <p:cNvSpPr/>
          <p:nvPr/>
        </p:nvSpPr>
        <p:spPr>
          <a:xfrm>
            <a:off x="4085773" y="5138326"/>
            <a:ext cx="90195" cy="511335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65C2AD36-5A45-474E-85CA-88393970B7F6}"/>
              </a:ext>
            </a:extLst>
          </p:cNvPr>
          <p:cNvSpPr/>
          <p:nvPr/>
        </p:nvSpPr>
        <p:spPr>
          <a:xfrm>
            <a:off x="4552310" y="5001260"/>
            <a:ext cx="90195" cy="648400"/>
          </a:xfrm>
          <a:prstGeom prst="rect">
            <a:avLst/>
          </a:prstGeom>
          <a:solidFill>
            <a:srgbClr val="46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69F162B-4A5A-4406-B4B6-A098975E0DA0}"/>
              </a:ext>
            </a:extLst>
          </p:cNvPr>
          <p:cNvCxnSpPr>
            <a:cxnSpLocks/>
          </p:cNvCxnSpPr>
          <p:nvPr/>
        </p:nvCxnSpPr>
        <p:spPr>
          <a:xfrm flipV="1">
            <a:off x="7213707" y="1852067"/>
            <a:ext cx="0" cy="394484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B950C34-F60B-4BF4-9E40-DA64466A24B1}"/>
              </a:ext>
            </a:extLst>
          </p:cNvPr>
          <p:cNvCxnSpPr>
            <a:cxnSpLocks/>
          </p:cNvCxnSpPr>
          <p:nvPr/>
        </p:nvCxnSpPr>
        <p:spPr>
          <a:xfrm flipV="1">
            <a:off x="6957460" y="1837590"/>
            <a:ext cx="0" cy="235112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3B144E34-D0B2-4B04-97AE-DEB4A14793A4}"/>
              </a:ext>
            </a:extLst>
          </p:cNvPr>
          <p:cNvCxnSpPr/>
          <p:nvPr/>
        </p:nvCxnSpPr>
        <p:spPr>
          <a:xfrm>
            <a:off x="3533775" y="4083934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03C400AC-B12D-4A3E-8E4A-CA4DBECB0739}"/>
              </a:ext>
            </a:extLst>
          </p:cNvPr>
          <p:cNvCxnSpPr>
            <a:cxnSpLocks/>
          </p:cNvCxnSpPr>
          <p:nvPr/>
        </p:nvCxnSpPr>
        <p:spPr>
          <a:xfrm flipV="1">
            <a:off x="3533775" y="3196391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2ABDB99E-DEA7-4799-B94E-97B7E0CCDA44}"/>
              </a:ext>
            </a:extLst>
          </p:cNvPr>
          <p:cNvCxnSpPr/>
          <p:nvPr/>
        </p:nvCxnSpPr>
        <p:spPr>
          <a:xfrm>
            <a:off x="3533775" y="5689282"/>
            <a:ext cx="13201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A3382964-DE7D-41F7-8D55-FF4796CDF4A7}"/>
              </a:ext>
            </a:extLst>
          </p:cNvPr>
          <p:cNvCxnSpPr>
            <a:cxnSpLocks/>
          </p:cNvCxnSpPr>
          <p:nvPr/>
        </p:nvCxnSpPr>
        <p:spPr>
          <a:xfrm flipV="1">
            <a:off x="3533775" y="4801739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9C93FDB8-285F-4FF1-922A-24C197E38080}"/>
              </a:ext>
            </a:extLst>
          </p:cNvPr>
          <p:cNvSpPr txBox="1"/>
          <p:nvPr/>
        </p:nvSpPr>
        <p:spPr>
          <a:xfrm>
            <a:off x="547626" y="2674200"/>
            <a:ext cx="2810854" cy="27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ANTENNA 2</a:t>
            </a:r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A0428FB3-7767-41BA-81CB-2D32FA5E8B1C}"/>
              </a:ext>
            </a:extLst>
          </p:cNvPr>
          <p:cNvCxnSpPr>
            <a:cxnSpLocks/>
          </p:cNvCxnSpPr>
          <p:nvPr/>
        </p:nvCxnSpPr>
        <p:spPr>
          <a:xfrm>
            <a:off x="8445148" y="2294587"/>
            <a:ext cx="365809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B19F3DB8-5EBA-4196-A031-7CF5E7D07F6D}"/>
              </a:ext>
            </a:extLst>
          </p:cNvPr>
          <p:cNvCxnSpPr>
            <a:cxnSpLocks/>
          </p:cNvCxnSpPr>
          <p:nvPr/>
        </p:nvCxnSpPr>
        <p:spPr>
          <a:xfrm flipV="1">
            <a:off x="8445148" y="1407044"/>
            <a:ext cx="0" cy="8875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 123">
            <a:extLst>
              <a:ext uri="{FF2B5EF4-FFF2-40B4-BE49-F238E27FC236}">
                <a16:creationId xmlns:a16="http://schemas.microsoft.com/office/drawing/2014/main" id="{1AE55570-C7F3-471B-8EEF-8E683D11F67A}"/>
              </a:ext>
            </a:extLst>
          </p:cNvPr>
          <p:cNvSpPr/>
          <p:nvPr/>
        </p:nvSpPr>
        <p:spPr>
          <a:xfrm>
            <a:off x="8518851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9666409C-3DD2-4A7D-9DC3-0B39641F653C}"/>
              </a:ext>
            </a:extLst>
          </p:cNvPr>
          <p:cNvSpPr/>
          <p:nvPr/>
        </p:nvSpPr>
        <p:spPr>
          <a:xfrm>
            <a:off x="8632192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7F8DDE8F-F250-4632-BF80-B4ECFB074720}"/>
              </a:ext>
            </a:extLst>
          </p:cNvPr>
          <p:cNvSpPr/>
          <p:nvPr/>
        </p:nvSpPr>
        <p:spPr>
          <a:xfrm>
            <a:off x="8750636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445EF22A-D30C-450A-A1E0-C41E649EE158}"/>
              </a:ext>
            </a:extLst>
          </p:cNvPr>
          <p:cNvSpPr/>
          <p:nvPr/>
        </p:nvSpPr>
        <p:spPr>
          <a:xfrm>
            <a:off x="8866736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8200C467-4B42-495B-A9BD-4A6F5DB7A0C4}"/>
              </a:ext>
            </a:extLst>
          </p:cNvPr>
          <p:cNvSpPr/>
          <p:nvPr/>
        </p:nvSpPr>
        <p:spPr>
          <a:xfrm>
            <a:off x="8982836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5F8C158B-9AB7-4A21-ACFE-14C96994C49D}"/>
              </a:ext>
            </a:extLst>
          </p:cNvPr>
          <p:cNvSpPr/>
          <p:nvPr/>
        </p:nvSpPr>
        <p:spPr>
          <a:xfrm>
            <a:off x="9098936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522A29C7-4185-4593-912B-585E97A8C8DF}"/>
              </a:ext>
            </a:extLst>
          </p:cNvPr>
          <p:cNvSpPr/>
          <p:nvPr/>
        </p:nvSpPr>
        <p:spPr>
          <a:xfrm>
            <a:off x="92173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6EBC5650-3313-4E6B-9CDA-95DC66D9B9D7}"/>
              </a:ext>
            </a:extLst>
          </p:cNvPr>
          <p:cNvSpPr/>
          <p:nvPr/>
        </p:nvSpPr>
        <p:spPr>
          <a:xfrm>
            <a:off x="93334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078B8F6B-2CB2-41EA-996A-5C0159238FC4}"/>
              </a:ext>
            </a:extLst>
          </p:cNvPr>
          <p:cNvSpPr/>
          <p:nvPr/>
        </p:nvSpPr>
        <p:spPr>
          <a:xfrm>
            <a:off x="944958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06429FDF-AB1A-4028-A696-A846C8103895}"/>
              </a:ext>
            </a:extLst>
          </p:cNvPr>
          <p:cNvSpPr/>
          <p:nvPr/>
        </p:nvSpPr>
        <p:spPr>
          <a:xfrm>
            <a:off x="10260857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79F4E509-5F9A-4893-8161-BC75527B6038}"/>
              </a:ext>
            </a:extLst>
          </p:cNvPr>
          <p:cNvSpPr/>
          <p:nvPr/>
        </p:nvSpPr>
        <p:spPr>
          <a:xfrm>
            <a:off x="10374198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472CF299-E1FA-42AE-B3E0-348532C5157F}"/>
              </a:ext>
            </a:extLst>
          </p:cNvPr>
          <p:cNvSpPr/>
          <p:nvPr/>
        </p:nvSpPr>
        <p:spPr>
          <a:xfrm>
            <a:off x="10492642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4C972F10-F602-42CE-85A8-A4D363A2DC5E}"/>
              </a:ext>
            </a:extLst>
          </p:cNvPr>
          <p:cNvSpPr/>
          <p:nvPr/>
        </p:nvSpPr>
        <p:spPr>
          <a:xfrm>
            <a:off x="10030541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896EFF9-3704-4735-BE43-62C7CD758D24}"/>
              </a:ext>
            </a:extLst>
          </p:cNvPr>
          <p:cNvSpPr/>
          <p:nvPr/>
        </p:nvSpPr>
        <p:spPr>
          <a:xfrm>
            <a:off x="10146641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CD0AB757-BE26-41B0-B8F8-3A8C6E6C9B29}"/>
              </a:ext>
            </a:extLst>
          </p:cNvPr>
          <p:cNvSpPr/>
          <p:nvPr/>
        </p:nvSpPr>
        <p:spPr>
          <a:xfrm>
            <a:off x="9565681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CA53715-B781-4A84-928D-080F7B780FD6}"/>
              </a:ext>
            </a:extLst>
          </p:cNvPr>
          <p:cNvSpPr/>
          <p:nvPr/>
        </p:nvSpPr>
        <p:spPr>
          <a:xfrm>
            <a:off x="9684125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E3FE19C3-06DE-4153-88BE-34B0B74D637F}"/>
              </a:ext>
            </a:extLst>
          </p:cNvPr>
          <p:cNvSpPr/>
          <p:nvPr/>
        </p:nvSpPr>
        <p:spPr>
          <a:xfrm>
            <a:off x="9800225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1055899F-E399-49D7-B82F-F35570009DCE}"/>
              </a:ext>
            </a:extLst>
          </p:cNvPr>
          <p:cNvSpPr/>
          <p:nvPr/>
        </p:nvSpPr>
        <p:spPr>
          <a:xfrm>
            <a:off x="9916325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C41E44B2-3770-4B39-A4BA-DE2952554AF5}"/>
              </a:ext>
            </a:extLst>
          </p:cNvPr>
          <p:cNvSpPr/>
          <p:nvPr/>
        </p:nvSpPr>
        <p:spPr>
          <a:xfrm>
            <a:off x="10611917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EF631448-9011-453D-BB03-05C57D6652BD}"/>
              </a:ext>
            </a:extLst>
          </p:cNvPr>
          <p:cNvSpPr/>
          <p:nvPr/>
        </p:nvSpPr>
        <p:spPr>
          <a:xfrm>
            <a:off x="10725258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107AC1C1-C5D4-4381-BB43-B5AE50F55CE3}"/>
              </a:ext>
            </a:extLst>
          </p:cNvPr>
          <p:cNvSpPr/>
          <p:nvPr/>
        </p:nvSpPr>
        <p:spPr>
          <a:xfrm>
            <a:off x="11193931" y="1517118"/>
            <a:ext cx="90195" cy="7362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A7A94499-6B5D-4C52-925F-3F5A848085DC}"/>
              </a:ext>
            </a:extLst>
          </p:cNvPr>
          <p:cNvSpPr/>
          <p:nvPr/>
        </p:nvSpPr>
        <p:spPr>
          <a:xfrm>
            <a:off x="11310031" y="1517118"/>
            <a:ext cx="90195" cy="73627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7C21EF43-0691-4F46-BBF5-34ADAAE83149}"/>
              </a:ext>
            </a:extLst>
          </p:cNvPr>
          <p:cNvSpPr/>
          <p:nvPr/>
        </p:nvSpPr>
        <p:spPr>
          <a:xfrm>
            <a:off x="10841150" y="1517118"/>
            <a:ext cx="90195" cy="73627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768DF2F2-661C-4A90-9781-295D8BDEC689}"/>
              </a:ext>
            </a:extLst>
          </p:cNvPr>
          <p:cNvSpPr/>
          <p:nvPr/>
        </p:nvSpPr>
        <p:spPr>
          <a:xfrm>
            <a:off x="10959594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AC1FEA4D-C103-4501-94D2-56BD32C1546B}"/>
              </a:ext>
            </a:extLst>
          </p:cNvPr>
          <p:cNvSpPr/>
          <p:nvPr/>
        </p:nvSpPr>
        <p:spPr>
          <a:xfrm>
            <a:off x="11075694" y="1517118"/>
            <a:ext cx="90195" cy="736270"/>
          </a:xfrm>
          <a:prstGeom prst="rect">
            <a:avLst/>
          </a:prstGeom>
          <a:solidFill>
            <a:srgbClr val="E17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Right Brace 95">
            <a:extLst>
              <a:ext uri="{FF2B5EF4-FFF2-40B4-BE49-F238E27FC236}">
                <a16:creationId xmlns:a16="http://schemas.microsoft.com/office/drawing/2014/main" id="{8594FDF7-265C-41C3-8BF8-4D7307D6AE55}"/>
              </a:ext>
            </a:extLst>
          </p:cNvPr>
          <p:cNvSpPr/>
          <p:nvPr/>
        </p:nvSpPr>
        <p:spPr>
          <a:xfrm rot="16200000">
            <a:off x="9845747" y="-147470"/>
            <a:ext cx="215467" cy="2893494"/>
          </a:xfrm>
          <a:prstGeom prst="rightBrace">
            <a:avLst>
              <a:gd name="adj1" fmla="val 8333"/>
              <a:gd name="adj2" fmla="val 5004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8BB78B21-8F1F-4D72-9A03-8A04A5073C43}"/>
              </a:ext>
            </a:extLst>
          </p:cNvPr>
          <p:cNvSpPr txBox="1"/>
          <p:nvPr/>
        </p:nvSpPr>
        <p:spPr>
          <a:xfrm>
            <a:off x="9044869" y="908996"/>
            <a:ext cx="1832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CH21-48/60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3CEA9A07-883E-48C3-9B71-54C8ED702EDF}"/>
              </a:ext>
            </a:extLst>
          </p:cNvPr>
          <p:cNvSpPr txBox="1"/>
          <p:nvPr/>
        </p:nvSpPr>
        <p:spPr>
          <a:xfrm>
            <a:off x="11141641" y="903814"/>
            <a:ext cx="87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LTE2/1</a:t>
            </a:r>
          </a:p>
        </p:txBody>
      </p:sp>
      <p:sp>
        <p:nvSpPr>
          <p:cNvPr id="104" name="Right Brace 103">
            <a:extLst>
              <a:ext uri="{FF2B5EF4-FFF2-40B4-BE49-F238E27FC236}">
                <a16:creationId xmlns:a16="http://schemas.microsoft.com/office/drawing/2014/main" id="{2A3D2D3D-35E6-43AC-9632-29766315AFC8}"/>
              </a:ext>
            </a:extLst>
          </p:cNvPr>
          <p:cNvSpPr/>
          <p:nvPr/>
        </p:nvSpPr>
        <p:spPr>
          <a:xfrm rot="16200000">
            <a:off x="11636971" y="1022664"/>
            <a:ext cx="201744" cy="56693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8B70F7F0-87CC-46BD-9126-8737BB547A33}"/>
              </a:ext>
            </a:extLst>
          </p:cNvPr>
          <p:cNvSpPr txBox="1"/>
          <p:nvPr/>
        </p:nvSpPr>
        <p:spPr>
          <a:xfrm>
            <a:off x="3631159" y="1047145"/>
            <a:ext cx="87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2"/>
                </a:solidFill>
              </a:rPr>
              <a:t>CH30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3218FEB0-8D5E-418C-BF1B-07F5743F7539}"/>
              </a:ext>
            </a:extLst>
          </p:cNvPr>
          <p:cNvSpPr txBox="1"/>
          <p:nvPr/>
        </p:nvSpPr>
        <p:spPr>
          <a:xfrm>
            <a:off x="3784360" y="2863812"/>
            <a:ext cx="87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B050"/>
                </a:solidFill>
              </a:rPr>
              <a:t>CH30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68906E22-74BC-45DB-A1EF-706AE9307333}"/>
              </a:ext>
            </a:extLst>
          </p:cNvPr>
          <p:cNvSpPr txBox="1"/>
          <p:nvPr/>
        </p:nvSpPr>
        <p:spPr>
          <a:xfrm>
            <a:off x="9764590" y="3140931"/>
            <a:ext cx="87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ED7D31"/>
                </a:solidFill>
              </a:rPr>
              <a:t>CH30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33F100F-1562-45E8-B5FD-70BEAECB1B11}"/>
              </a:ext>
            </a:extLst>
          </p:cNvPr>
          <p:cNvCxnSpPr>
            <a:cxnSpLocks/>
            <a:stCxn id="136" idx="2"/>
            <a:endCxn id="108" idx="0"/>
          </p:cNvCxnSpPr>
          <p:nvPr/>
        </p:nvCxnSpPr>
        <p:spPr>
          <a:xfrm flipH="1">
            <a:off x="10204425" y="2253388"/>
            <a:ext cx="214871" cy="887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3FA1B7C-0F17-4B52-B9D4-1883EE6CF85E}"/>
              </a:ext>
            </a:extLst>
          </p:cNvPr>
          <p:cNvCxnSpPr>
            <a:cxnSpLocks/>
            <a:stCxn id="78" idx="0"/>
            <a:endCxn id="105" idx="2"/>
          </p:cNvCxnSpPr>
          <p:nvPr/>
        </p:nvCxnSpPr>
        <p:spPr>
          <a:xfrm flipH="1" flipV="1">
            <a:off x="4224195" y="3233144"/>
            <a:ext cx="27538" cy="4712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EC5A8F4-B45F-4415-8558-DE03CC541F3C}"/>
              </a:ext>
            </a:extLst>
          </p:cNvPr>
          <p:cNvCxnSpPr>
            <a:cxnSpLocks/>
            <a:stCxn id="31" idx="0"/>
            <a:endCxn id="97" idx="2"/>
          </p:cNvCxnSpPr>
          <p:nvPr/>
        </p:nvCxnSpPr>
        <p:spPr>
          <a:xfrm flipH="1" flipV="1">
            <a:off x="4070994" y="1416477"/>
            <a:ext cx="175770" cy="2815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>
            <a:extLst>
              <a:ext uri="{FF2B5EF4-FFF2-40B4-BE49-F238E27FC236}">
                <a16:creationId xmlns:a16="http://schemas.microsoft.com/office/drawing/2014/main" id="{D5DC5EEC-D4ED-4405-BB14-727F696FBA82}"/>
              </a:ext>
            </a:extLst>
          </p:cNvPr>
          <p:cNvSpPr txBox="1"/>
          <p:nvPr/>
        </p:nvSpPr>
        <p:spPr>
          <a:xfrm>
            <a:off x="4535054" y="1056039"/>
            <a:ext cx="87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ED7D31"/>
                </a:solidFill>
              </a:rPr>
              <a:t>CH40</a:t>
            </a: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CC139484-0BC7-47F8-9846-3BA4BADB89CC}"/>
              </a:ext>
            </a:extLst>
          </p:cNvPr>
          <p:cNvCxnSpPr>
            <a:cxnSpLocks/>
            <a:endCxn id="107" idx="2"/>
          </p:cNvCxnSpPr>
          <p:nvPr/>
        </p:nvCxnSpPr>
        <p:spPr>
          <a:xfrm flipV="1">
            <a:off x="4710749" y="1425371"/>
            <a:ext cx="264140" cy="605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11F535FB-1A0C-4BE0-99FC-09E4EAB54914}"/>
              </a:ext>
            </a:extLst>
          </p:cNvPr>
          <p:cNvSpPr txBox="1"/>
          <p:nvPr/>
        </p:nvSpPr>
        <p:spPr>
          <a:xfrm>
            <a:off x="4258061" y="4345525"/>
            <a:ext cx="87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70C0"/>
                </a:solidFill>
              </a:rPr>
              <a:t>CH40</a:t>
            </a:r>
          </a:p>
        </p:txBody>
      </p: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562606EE-6EC4-4036-8407-BA3C21BD4064}"/>
              </a:ext>
            </a:extLst>
          </p:cNvPr>
          <p:cNvCxnSpPr>
            <a:cxnSpLocks/>
            <a:endCxn id="111" idx="2"/>
          </p:cNvCxnSpPr>
          <p:nvPr/>
        </p:nvCxnSpPr>
        <p:spPr>
          <a:xfrm flipV="1">
            <a:off x="4597408" y="4714857"/>
            <a:ext cx="100488" cy="2864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B8B1554B-554A-4D53-9F42-45AAA3EA413F}"/>
              </a:ext>
            </a:extLst>
          </p:cNvPr>
          <p:cNvSpPr txBox="1"/>
          <p:nvPr/>
        </p:nvSpPr>
        <p:spPr>
          <a:xfrm>
            <a:off x="10473911" y="3084260"/>
            <a:ext cx="879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CH40</a:t>
            </a:r>
          </a:p>
        </p:txBody>
      </p: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C3896AB2-E688-4F6A-9A89-6B5A8F6808BD}"/>
              </a:ext>
            </a:extLst>
          </p:cNvPr>
          <p:cNvCxnSpPr>
            <a:cxnSpLocks/>
            <a:stCxn id="144" idx="2"/>
            <a:endCxn id="113" idx="0"/>
          </p:cNvCxnSpPr>
          <p:nvPr/>
        </p:nvCxnSpPr>
        <p:spPr>
          <a:xfrm>
            <a:off x="10657015" y="2253388"/>
            <a:ext cx="256731" cy="830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Rectangle 145">
            <a:extLst>
              <a:ext uri="{FF2B5EF4-FFF2-40B4-BE49-F238E27FC236}">
                <a16:creationId xmlns:a16="http://schemas.microsoft.com/office/drawing/2014/main" id="{CA3FA8F5-E4F6-4AA0-8218-932F2002BA64}"/>
              </a:ext>
            </a:extLst>
          </p:cNvPr>
          <p:cNvSpPr/>
          <p:nvPr/>
        </p:nvSpPr>
        <p:spPr>
          <a:xfrm>
            <a:off x="11670511" y="2202257"/>
            <a:ext cx="90195" cy="512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52C33A67-7B4A-4377-9233-A04A12F8F15B}"/>
              </a:ext>
            </a:extLst>
          </p:cNvPr>
          <p:cNvSpPr/>
          <p:nvPr/>
        </p:nvSpPr>
        <p:spPr>
          <a:xfrm>
            <a:off x="11542231" y="2202180"/>
            <a:ext cx="90195" cy="512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1AFF9FC4-2949-4158-8312-3F9B6525EF85}"/>
              </a:ext>
            </a:extLst>
          </p:cNvPr>
          <p:cNvSpPr/>
          <p:nvPr/>
        </p:nvSpPr>
        <p:spPr>
          <a:xfrm>
            <a:off x="6631105" y="3896530"/>
            <a:ext cx="5352939" cy="2512139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000" b="1" dirty="0">
                <a:solidFill>
                  <a:schemeClr val="tx1"/>
                </a:solidFill>
              </a:rPr>
              <a:t>Duplicated channels OFF: </a:t>
            </a:r>
          </a:p>
          <a:p>
            <a:r>
              <a:rPr lang="en-GB" sz="2000" dirty="0">
                <a:solidFill>
                  <a:schemeClr val="tx1"/>
                </a:solidFill>
              </a:rPr>
              <a:t>weakest channel is rejected</a:t>
            </a:r>
            <a:r>
              <a:rPr lang="en-GB" sz="2000" dirty="0"/>
              <a:t>;</a:t>
            </a:r>
            <a:endParaRPr lang="en-GB" sz="2000" b="1" dirty="0">
              <a:solidFill>
                <a:srgbClr val="ED7D31"/>
              </a:solidFill>
              <a:sym typeface="Wingdings" panose="05000000000000000000" pitchFamily="2" charset="2"/>
            </a:endParaRPr>
          </a:p>
          <a:p>
            <a:endParaRPr lang="en-GB" sz="2000" b="1" dirty="0">
              <a:solidFill>
                <a:srgbClr val="ED7D31"/>
              </a:solidFill>
              <a:sym typeface="Wingdings" panose="05000000000000000000" pitchFamily="2" charset="2"/>
            </a:endParaRPr>
          </a:p>
          <a:p>
            <a:r>
              <a:rPr lang="en-GB" sz="2000" b="1" dirty="0">
                <a:solidFill>
                  <a:srgbClr val="ED7D31"/>
                </a:solidFill>
                <a:sym typeface="Wingdings" panose="05000000000000000000" pitchFamily="2" charset="2"/>
              </a:rPr>
              <a:t>CH30</a:t>
            </a:r>
            <a:r>
              <a:rPr lang="en-GB" sz="2000" b="1" dirty="0">
                <a:solidFill>
                  <a:schemeClr val="tx1"/>
                </a:solidFill>
                <a:sym typeface="Wingdings" panose="05000000000000000000" pitchFamily="2" charset="2"/>
              </a:rPr>
              <a:t> &gt; </a:t>
            </a:r>
            <a:r>
              <a:rPr lang="en-GB" sz="2000" b="1" dirty="0">
                <a:solidFill>
                  <a:srgbClr val="00B050"/>
                </a:solidFill>
                <a:sym typeface="Wingdings" panose="05000000000000000000" pitchFamily="2" charset="2"/>
              </a:rPr>
              <a:t>CH30 </a:t>
            </a:r>
            <a:r>
              <a:rPr lang="en-GB" sz="2000" b="1" dirty="0">
                <a:solidFill>
                  <a:schemeClr val="tx1"/>
                </a:solidFill>
                <a:sym typeface="Wingdings" panose="05000000000000000000" pitchFamily="2" charset="2"/>
              </a:rPr>
              <a:t></a:t>
            </a:r>
            <a:r>
              <a:rPr lang="en-GB" sz="2000" b="1" dirty="0">
                <a:solidFill>
                  <a:srgbClr val="ED7D31"/>
                </a:solidFill>
                <a:sym typeface="Wingdings" panose="05000000000000000000" pitchFamily="2" charset="2"/>
              </a:rPr>
              <a:t> </a:t>
            </a:r>
            <a:r>
              <a:rPr lang="en-GB" sz="2000" b="1" dirty="0">
                <a:solidFill>
                  <a:srgbClr val="ED7D31"/>
                </a:solidFill>
              </a:rPr>
              <a:t>CH30 </a:t>
            </a:r>
            <a:r>
              <a:rPr lang="en-GB" sz="2000" dirty="0">
                <a:solidFill>
                  <a:schemeClr val="tx1"/>
                </a:solidFill>
              </a:rPr>
              <a:t>is transmitted</a:t>
            </a:r>
            <a:endParaRPr lang="en-GB" sz="2000" b="1" dirty="0">
              <a:solidFill>
                <a:schemeClr val="tx1"/>
              </a:solidFill>
            </a:endParaRPr>
          </a:p>
          <a:p>
            <a:r>
              <a:rPr lang="en-GB" sz="2000" b="1" dirty="0">
                <a:solidFill>
                  <a:schemeClr val="tx1"/>
                </a:solidFill>
                <a:sym typeface="Wingdings" panose="05000000000000000000" pitchFamily="2" charset="2"/>
              </a:rPr>
              <a:t>	         </a:t>
            </a:r>
            <a:r>
              <a:rPr lang="en-GB" sz="2000" b="1" dirty="0">
                <a:solidFill>
                  <a:srgbClr val="00B050"/>
                </a:solidFill>
              </a:rPr>
              <a:t>CH30</a:t>
            </a:r>
            <a:r>
              <a:rPr lang="en-GB" sz="2000" b="1" dirty="0">
                <a:solidFill>
                  <a:srgbClr val="ED7D31"/>
                </a:solidFill>
              </a:rPr>
              <a:t> </a:t>
            </a:r>
            <a:r>
              <a:rPr lang="en-GB" sz="2000" dirty="0">
                <a:solidFill>
                  <a:schemeClr val="tx1"/>
                </a:solidFill>
              </a:rPr>
              <a:t>is rejected</a:t>
            </a:r>
          </a:p>
          <a:p>
            <a:pPr lvl="0"/>
            <a:r>
              <a:rPr lang="en-GB" sz="2000" b="1" dirty="0">
                <a:solidFill>
                  <a:srgbClr val="ED7D31"/>
                </a:solidFill>
                <a:sym typeface="Wingdings" panose="05000000000000000000" pitchFamily="2" charset="2"/>
              </a:rPr>
              <a:t>CH40 </a:t>
            </a:r>
            <a:r>
              <a:rPr lang="en-GB" sz="2000" b="1" dirty="0">
                <a:solidFill>
                  <a:prstClr val="black"/>
                </a:solidFill>
                <a:sym typeface="Wingdings" panose="05000000000000000000" pitchFamily="2" charset="2"/>
              </a:rPr>
              <a:t>&lt;</a:t>
            </a:r>
            <a:r>
              <a:rPr lang="en-GB" sz="2000" b="1" dirty="0">
                <a:solidFill>
                  <a:srgbClr val="ED7D31"/>
                </a:solidFill>
                <a:sym typeface="Wingdings" panose="05000000000000000000" pitchFamily="2" charset="2"/>
              </a:rPr>
              <a:t> </a:t>
            </a:r>
            <a:r>
              <a:rPr lang="en-GB" sz="2000" b="1" dirty="0">
                <a:solidFill>
                  <a:srgbClr val="0070C0"/>
                </a:solidFill>
                <a:sym typeface="Wingdings" panose="05000000000000000000" pitchFamily="2" charset="2"/>
              </a:rPr>
              <a:t>CH40</a:t>
            </a:r>
            <a:r>
              <a:rPr lang="en-GB" sz="2000" b="1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en-GB" sz="2000" b="1" dirty="0">
                <a:solidFill>
                  <a:prstClr val="black"/>
                </a:solidFill>
                <a:sym typeface="Wingdings" panose="05000000000000000000" pitchFamily="2" charset="2"/>
              </a:rPr>
              <a:t></a:t>
            </a:r>
            <a:r>
              <a:rPr lang="en-GB" sz="2000" b="1" dirty="0">
                <a:solidFill>
                  <a:srgbClr val="ED7D31"/>
                </a:solidFill>
                <a:sym typeface="Wingdings" panose="05000000000000000000" pitchFamily="2" charset="2"/>
              </a:rPr>
              <a:t> </a:t>
            </a:r>
            <a:r>
              <a:rPr lang="en-GB" sz="2000" b="1" dirty="0">
                <a:solidFill>
                  <a:srgbClr val="ED7D31"/>
                </a:solidFill>
              </a:rPr>
              <a:t>CH40</a:t>
            </a:r>
            <a:r>
              <a:rPr lang="en-GB" sz="2000" b="1" dirty="0">
                <a:solidFill>
                  <a:srgbClr val="0070C0"/>
                </a:solidFill>
              </a:rPr>
              <a:t> </a:t>
            </a:r>
            <a:r>
              <a:rPr lang="en-GB" sz="2000" dirty="0">
                <a:solidFill>
                  <a:prstClr val="black"/>
                </a:solidFill>
              </a:rPr>
              <a:t>is rejected</a:t>
            </a:r>
            <a:endParaRPr lang="en-GB" sz="2000" b="1" dirty="0">
              <a:solidFill>
                <a:srgbClr val="ED7D31"/>
              </a:solidFill>
            </a:endParaRPr>
          </a:p>
          <a:p>
            <a:pPr lvl="0"/>
            <a:r>
              <a:rPr lang="en-GB" sz="2000" b="1" dirty="0">
                <a:solidFill>
                  <a:prstClr val="black"/>
                </a:solidFill>
                <a:sym typeface="Wingdings" panose="05000000000000000000" pitchFamily="2" charset="2"/>
              </a:rPr>
              <a:t>	       </a:t>
            </a:r>
            <a:r>
              <a:rPr lang="en-GB" sz="2000" b="1" dirty="0">
                <a:solidFill>
                  <a:srgbClr val="ED7D31"/>
                </a:solidFill>
                <a:sym typeface="Wingdings" panose="05000000000000000000" pitchFamily="2" charset="2"/>
              </a:rPr>
              <a:t> </a:t>
            </a:r>
            <a:r>
              <a:rPr lang="en-GB" sz="2000" b="1" dirty="0">
                <a:solidFill>
                  <a:srgbClr val="0070C0"/>
                </a:solidFill>
              </a:rPr>
              <a:t>CH40</a:t>
            </a:r>
            <a:r>
              <a:rPr lang="en-GB" sz="2000" b="1" dirty="0">
                <a:solidFill>
                  <a:srgbClr val="ED7D31"/>
                </a:solidFill>
              </a:rPr>
              <a:t> </a:t>
            </a:r>
            <a:r>
              <a:rPr lang="en-GB" sz="2000" dirty="0">
                <a:solidFill>
                  <a:schemeClr val="tx1"/>
                </a:solidFill>
              </a:rPr>
              <a:t>is transmitted</a:t>
            </a:r>
          </a:p>
          <a:p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F13F5FC0-7429-427D-8393-B6E888D6463C}"/>
              </a:ext>
            </a:extLst>
          </p:cNvPr>
          <p:cNvSpPr/>
          <p:nvPr/>
        </p:nvSpPr>
        <p:spPr>
          <a:xfrm>
            <a:off x="180274" y="131954"/>
            <a:ext cx="3554641" cy="569018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CONVERSION OFF</a:t>
            </a: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2BC398A9-6D28-490B-AE53-1DD96F50386E}"/>
              </a:ext>
            </a:extLst>
          </p:cNvPr>
          <p:cNvGrpSpPr/>
          <p:nvPr/>
        </p:nvGrpSpPr>
        <p:grpSpPr>
          <a:xfrm>
            <a:off x="0" y="6151960"/>
            <a:ext cx="8323156" cy="717366"/>
            <a:chOff x="-108990" y="6201535"/>
            <a:chExt cx="8323156" cy="717366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56C61500-234D-45A7-A4F2-90C7F3449DF5}"/>
                </a:ext>
              </a:extLst>
            </p:cNvPr>
            <p:cNvSpPr txBox="1"/>
            <p:nvPr/>
          </p:nvSpPr>
          <p:spPr>
            <a:xfrm>
              <a:off x="3977831" y="6509453"/>
              <a:ext cx="42363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PATENTED TECHNOLOGY</a:t>
              </a:r>
            </a:p>
          </p:txBody>
        </p: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E30D8399-DC4C-42D0-A461-2089FD4A5383}"/>
                </a:ext>
              </a:extLst>
            </p:cNvPr>
            <p:cNvGrpSpPr/>
            <p:nvPr/>
          </p:nvGrpSpPr>
          <p:grpSpPr>
            <a:xfrm>
              <a:off x="-108990" y="6201535"/>
              <a:ext cx="2991570" cy="717366"/>
              <a:chOff x="-108990" y="6201535"/>
              <a:chExt cx="2991570" cy="717366"/>
            </a:xfrm>
          </p:grpSpPr>
          <p:pic>
            <p:nvPicPr>
              <p:cNvPr id="155" name="Picture 154" descr="Logo&#10;&#10;Description automatically generated">
                <a:extLst>
                  <a:ext uri="{FF2B5EF4-FFF2-40B4-BE49-F238E27FC236}">
                    <a16:creationId xmlns:a16="http://schemas.microsoft.com/office/drawing/2014/main" id="{D750ADF6-6BE2-4829-AA8D-1A6242AA674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5" t="814" r="2091" b="23501"/>
              <a:stretch/>
            </p:blipFill>
            <p:spPr>
              <a:xfrm>
                <a:off x="-108990" y="6201535"/>
                <a:ext cx="710874" cy="717366"/>
              </a:xfrm>
              <a:prstGeom prst="roundRect">
                <a:avLst>
                  <a:gd name="adj" fmla="val 16443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pic>
            <p:nvPicPr>
              <p:cNvPr id="156" name="Picture 155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786752F0-30ED-4AEB-8724-CF4C56A8268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028"/>
              <a:stretch/>
            </p:blipFill>
            <p:spPr>
              <a:xfrm>
                <a:off x="648184" y="6270985"/>
                <a:ext cx="2234396" cy="568226"/>
              </a:xfrm>
              <a:prstGeom prst="rect">
                <a:avLst/>
              </a:prstGeom>
            </p:spPr>
          </p:pic>
        </p:grpSp>
      </p:grpSp>
      <p:pic>
        <p:nvPicPr>
          <p:cNvPr id="157" name="Picture 156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E097A6B1-A1D5-472F-A66F-75E6B2D15C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7367" y="1148298"/>
            <a:ext cx="2660377" cy="1521826"/>
          </a:xfrm>
          <a:prstGeom prst="rect">
            <a:avLst/>
          </a:prstGeom>
        </p:spPr>
      </p:pic>
      <p:pic>
        <p:nvPicPr>
          <p:cNvPr id="158" name="Picture 157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AF2C9F53-7C30-4F30-9236-535465E396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6586" y="2763634"/>
            <a:ext cx="2660377" cy="1521826"/>
          </a:xfrm>
          <a:prstGeom prst="rect">
            <a:avLst/>
          </a:prstGeom>
        </p:spPr>
      </p:pic>
      <p:pic>
        <p:nvPicPr>
          <p:cNvPr id="159" name="Picture 158" descr="A picture containing game, table, comb, computer&#10;&#10;Description automatically generated">
            <a:extLst>
              <a:ext uri="{FF2B5EF4-FFF2-40B4-BE49-F238E27FC236}">
                <a16:creationId xmlns:a16="http://schemas.microsoft.com/office/drawing/2014/main" id="{E5D844EF-C18B-484F-8F85-756E37C478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6906" y="4409554"/>
            <a:ext cx="2660377" cy="152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7725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4FD424D-5FE5-4C2A-AA5A-8AAF0D276E9E}"/>
              </a:ext>
            </a:extLst>
          </p:cNvPr>
          <p:cNvSpPr/>
          <p:nvPr/>
        </p:nvSpPr>
        <p:spPr>
          <a:xfrm>
            <a:off x="180274" y="131954"/>
            <a:ext cx="3554641" cy="569018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AUTOSCAN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93A0BAF-366A-4BC1-B1BF-03982891967B}"/>
              </a:ext>
            </a:extLst>
          </p:cNvPr>
          <p:cNvGrpSpPr/>
          <p:nvPr/>
        </p:nvGrpSpPr>
        <p:grpSpPr>
          <a:xfrm>
            <a:off x="0" y="6140634"/>
            <a:ext cx="8323156" cy="717366"/>
            <a:chOff x="-108990" y="6201535"/>
            <a:chExt cx="8323156" cy="71736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97265C4-E214-4A08-9C34-FCB309969197}"/>
                </a:ext>
              </a:extLst>
            </p:cNvPr>
            <p:cNvSpPr txBox="1"/>
            <p:nvPr/>
          </p:nvSpPr>
          <p:spPr>
            <a:xfrm>
              <a:off x="3977831" y="6509453"/>
              <a:ext cx="42363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PATENTED TECHNOLOGY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707B250-A3F8-4027-9F91-EB203D039EC0}"/>
                </a:ext>
              </a:extLst>
            </p:cNvPr>
            <p:cNvGrpSpPr/>
            <p:nvPr/>
          </p:nvGrpSpPr>
          <p:grpSpPr>
            <a:xfrm>
              <a:off x="-108990" y="6201535"/>
              <a:ext cx="2991570" cy="717366"/>
              <a:chOff x="-108990" y="6201535"/>
              <a:chExt cx="2991570" cy="717366"/>
            </a:xfrm>
          </p:grpSpPr>
          <p:pic>
            <p:nvPicPr>
              <p:cNvPr id="13" name="Picture 12" descr="Logo&#10;&#10;Description automatically generated">
                <a:extLst>
                  <a:ext uri="{FF2B5EF4-FFF2-40B4-BE49-F238E27FC236}">
                    <a16:creationId xmlns:a16="http://schemas.microsoft.com/office/drawing/2014/main" id="{DF2386C0-6A02-4F09-AF09-9CB5094F1CF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5" t="814" r="2091" b="23501"/>
              <a:stretch/>
            </p:blipFill>
            <p:spPr>
              <a:xfrm>
                <a:off x="-108990" y="6201535"/>
                <a:ext cx="710874" cy="717366"/>
              </a:xfrm>
              <a:prstGeom prst="roundRect">
                <a:avLst>
                  <a:gd name="adj" fmla="val 16443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pic>
            <p:nvPicPr>
              <p:cNvPr id="14" name="Picture 13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AC66EC49-3475-475C-B082-A95CE1CC81D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028"/>
              <a:stretch/>
            </p:blipFill>
            <p:spPr>
              <a:xfrm>
                <a:off x="648184" y="6270985"/>
                <a:ext cx="2234396" cy="568226"/>
              </a:xfrm>
              <a:prstGeom prst="rect">
                <a:avLst/>
              </a:prstGeom>
            </p:spPr>
          </p:pic>
        </p:grpSp>
      </p:grp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C884A8A-F3A5-4DEE-A54D-1458366136D8}"/>
              </a:ext>
            </a:extLst>
          </p:cNvPr>
          <p:cNvSpPr/>
          <p:nvPr/>
        </p:nvSpPr>
        <p:spPr>
          <a:xfrm>
            <a:off x="6186197" y="1198879"/>
            <a:ext cx="5441898" cy="5183259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2400" b="1" dirty="0">
                <a:solidFill>
                  <a:schemeClr val="tx1"/>
                </a:solidFill>
              </a:rPr>
              <a:t>FORCE CHANNEL SCAN 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</a:rPr>
              <a:t>= RESET = REPROGRAM</a:t>
            </a: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r>
              <a:rPr lang="en-GB" sz="2000" b="1" dirty="0">
                <a:solidFill>
                  <a:schemeClr val="tx1"/>
                </a:solidFill>
              </a:rPr>
              <a:t>                      </a:t>
            </a:r>
            <a:r>
              <a:rPr lang="en-GB" sz="2000" b="1" u="sng" dirty="0" err="1">
                <a:solidFill>
                  <a:schemeClr val="tx1"/>
                </a:solidFill>
              </a:rPr>
              <a:t>Unpower</a:t>
            </a:r>
            <a:endParaRPr lang="en-GB" sz="2000" b="1" u="sng" dirty="0">
              <a:solidFill>
                <a:schemeClr val="tx1"/>
              </a:solidFill>
            </a:endParaRPr>
          </a:p>
          <a:p>
            <a:endParaRPr lang="en-GB" sz="2000" b="1" u="sng" dirty="0">
              <a:solidFill>
                <a:schemeClr val="tx1"/>
              </a:solidFill>
            </a:endParaRPr>
          </a:p>
          <a:p>
            <a:endParaRPr lang="en-GB" sz="2000" b="1" u="sng" dirty="0">
              <a:solidFill>
                <a:schemeClr val="tx1"/>
              </a:solidFill>
            </a:endParaRPr>
          </a:p>
          <a:p>
            <a:endParaRPr lang="en-GB" sz="2000" b="1" u="sng" dirty="0">
              <a:solidFill>
                <a:schemeClr val="tx1"/>
              </a:solidFill>
            </a:endParaRPr>
          </a:p>
          <a:p>
            <a:r>
              <a:rPr lang="en-GB" sz="2000" b="1" u="sng" dirty="0">
                <a:solidFill>
                  <a:schemeClr val="tx1"/>
                </a:solidFill>
              </a:rPr>
              <a:t>Repower within 6 sec</a:t>
            </a: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r>
              <a:rPr lang="en-GB" sz="2000" b="1" u="sng" dirty="0">
                <a:solidFill>
                  <a:schemeClr val="tx1"/>
                </a:solidFill>
              </a:rPr>
              <a:t>Status LED will blink when scanning</a:t>
            </a:r>
          </a:p>
          <a:p>
            <a:endParaRPr lang="en-GB" sz="2000" b="1" u="sng" dirty="0">
              <a:solidFill>
                <a:schemeClr val="tx1"/>
              </a:solidFill>
            </a:endParaRPr>
          </a:p>
          <a:p>
            <a:pPr algn="ctr"/>
            <a:r>
              <a:rPr lang="en-GB" sz="2000" b="1" u="sng" dirty="0">
                <a:solidFill>
                  <a:schemeClr val="tx1"/>
                </a:solidFill>
              </a:rPr>
              <a:t>If power interruption (&gt;6 sec) </a:t>
            </a:r>
          </a:p>
          <a:p>
            <a:pPr algn="ctr"/>
            <a:r>
              <a:rPr lang="en-GB" sz="2000" b="1" u="sng" dirty="0">
                <a:solidFill>
                  <a:schemeClr val="tx1"/>
                </a:solidFill>
              </a:rPr>
              <a:t>= no reprogram = settings are kept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8F4F1F7-218D-432F-B649-A75383CFC8BB}"/>
              </a:ext>
            </a:extLst>
          </p:cNvPr>
          <p:cNvGrpSpPr/>
          <p:nvPr/>
        </p:nvGrpSpPr>
        <p:grpSpPr>
          <a:xfrm>
            <a:off x="9188032" y="2233930"/>
            <a:ext cx="1905000" cy="1167130"/>
            <a:chOff x="8100912" y="2377440"/>
            <a:chExt cx="1905000" cy="1167130"/>
          </a:xfrm>
        </p:grpSpPr>
        <p:pic>
          <p:nvPicPr>
            <p:cNvPr id="2050" name="Picture 2" descr="Secure Unplug Icons - Download Free Vector Icons | Noun Project">
              <a:extLst>
                <a:ext uri="{FF2B5EF4-FFF2-40B4-BE49-F238E27FC236}">
                  <a16:creationId xmlns:a16="http://schemas.microsoft.com/office/drawing/2014/main" id="{7E4B60A2-8088-4591-94C7-CF8257D743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30" b="31133"/>
            <a:stretch/>
          </p:blipFill>
          <p:spPr bwMode="auto">
            <a:xfrm>
              <a:off x="8100912" y="2610418"/>
              <a:ext cx="1905000" cy="934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F904D7B-66FE-4BB6-88AF-8B449E81B513}"/>
                </a:ext>
              </a:extLst>
            </p:cNvPr>
            <p:cNvSpPr/>
            <p:nvPr/>
          </p:nvSpPr>
          <p:spPr>
            <a:xfrm>
              <a:off x="8911172" y="2377440"/>
              <a:ext cx="782320" cy="518160"/>
            </a:xfrm>
            <a:custGeom>
              <a:avLst/>
              <a:gdLst>
                <a:gd name="connsiteX0" fmla="*/ 457200 w 782320"/>
                <a:gd name="connsiteY0" fmla="*/ 0 h 518160"/>
                <a:gd name="connsiteX1" fmla="*/ 0 w 782320"/>
                <a:gd name="connsiteY1" fmla="*/ 142240 h 518160"/>
                <a:gd name="connsiteX2" fmla="*/ 132080 w 782320"/>
                <a:gd name="connsiteY2" fmla="*/ 447040 h 518160"/>
                <a:gd name="connsiteX3" fmla="*/ 386080 w 782320"/>
                <a:gd name="connsiteY3" fmla="*/ 518160 h 518160"/>
                <a:gd name="connsiteX4" fmla="*/ 650240 w 782320"/>
                <a:gd name="connsiteY4" fmla="*/ 518160 h 518160"/>
                <a:gd name="connsiteX5" fmla="*/ 782320 w 782320"/>
                <a:gd name="connsiteY5" fmla="*/ 314960 h 518160"/>
                <a:gd name="connsiteX6" fmla="*/ 457200 w 782320"/>
                <a:gd name="connsiteY6" fmla="*/ 0 h 518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2320" h="518160">
                  <a:moveTo>
                    <a:pt x="457200" y="0"/>
                  </a:moveTo>
                  <a:lnTo>
                    <a:pt x="0" y="142240"/>
                  </a:lnTo>
                  <a:lnTo>
                    <a:pt x="132080" y="447040"/>
                  </a:lnTo>
                  <a:lnTo>
                    <a:pt x="386080" y="518160"/>
                  </a:lnTo>
                  <a:lnTo>
                    <a:pt x="650240" y="518160"/>
                  </a:lnTo>
                  <a:lnTo>
                    <a:pt x="782320" y="31496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Arrow: Right 2">
              <a:extLst>
                <a:ext uri="{FF2B5EF4-FFF2-40B4-BE49-F238E27FC236}">
                  <a16:creationId xmlns:a16="http://schemas.microsoft.com/office/drawing/2014/main" id="{7DB480F0-3D2F-40DA-9C3C-CB3CDC47AD9C}"/>
                </a:ext>
              </a:extLst>
            </p:cNvPr>
            <p:cNvSpPr/>
            <p:nvPr/>
          </p:nvSpPr>
          <p:spPr>
            <a:xfrm>
              <a:off x="9053412" y="2489200"/>
              <a:ext cx="660400" cy="406400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94456D7-63CA-4E60-A20C-0D1A0725D560}"/>
              </a:ext>
            </a:extLst>
          </p:cNvPr>
          <p:cNvGrpSpPr/>
          <p:nvPr/>
        </p:nvGrpSpPr>
        <p:grpSpPr>
          <a:xfrm>
            <a:off x="9188032" y="3544570"/>
            <a:ext cx="1905000" cy="1219334"/>
            <a:chOff x="9188032" y="3544570"/>
            <a:chExt cx="1905000" cy="1219334"/>
          </a:xfrm>
        </p:grpSpPr>
        <p:pic>
          <p:nvPicPr>
            <p:cNvPr id="20" name="Picture 2" descr="Secure Unplug Icons - Download Free Vector Icons | Noun Project">
              <a:extLst>
                <a:ext uri="{FF2B5EF4-FFF2-40B4-BE49-F238E27FC236}">
                  <a16:creationId xmlns:a16="http://schemas.microsoft.com/office/drawing/2014/main" id="{F2AF45CC-C28B-4A65-9FC1-F9880314A3E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570" b="28393"/>
            <a:stretch/>
          </p:blipFill>
          <p:spPr bwMode="auto">
            <a:xfrm>
              <a:off x="9188032" y="3829752"/>
              <a:ext cx="1905000" cy="934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F715595-4317-46F0-9744-1C06C5A59C14}"/>
                </a:ext>
              </a:extLst>
            </p:cNvPr>
            <p:cNvSpPr/>
            <p:nvPr/>
          </p:nvSpPr>
          <p:spPr>
            <a:xfrm>
              <a:off x="9998292" y="3544570"/>
              <a:ext cx="782320" cy="518160"/>
            </a:xfrm>
            <a:custGeom>
              <a:avLst/>
              <a:gdLst>
                <a:gd name="connsiteX0" fmla="*/ 457200 w 782320"/>
                <a:gd name="connsiteY0" fmla="*/ 0 h 518160"/>
                <a:gd name="connsiteX1" fmla="*/ 0 w 782320"/>
                <a:gd name="connsiteY1" fmla="*/ 142240 h 518160"/>
                <a:gd name="connsiteX2" fmla="*/ 132080 w 782320"/>
                <a:gd name="connsiteY2" fmla="*/ 447040 h 518160"/>
                <a:gd name="connsiteX3" fmla="*/ 386080 w 782320"/>
                <a:gd name="connsiteY3" fmla="*/ 518160 h 518160"/>
                <a:gd name="connsiteX4" fmla="*/ 650240 w 782320"/>
                <a:gd name="connsiteY4" fmla="*/ 518160 h 518160"/>
                <a:gd name="connsiteX5" fmla="*/ 782320 w 782320"/>
                <a:gd name="connsiteY5" fmla="*/ 314960 h 518160"/>
                <a:gd name="connsiteX6" fmla="*/ 457200 w 782320"/>
                <a:gd name="connsiteY6" fmla="*/ 0 h 518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2320" h="518160">
                  <a:moveTo>
                    <a:pt x="457200" y="0"/>
                  </a:moveTo>
                  <a:lnTo>
                    <a:pt x="0" y="142240"/>
                  </a:lnTo>
                  <a:lnTo>
                    <a:pt x="132080" y="447040"/>
                  </a:lnTo>
                  <a:lnTo>
                    <a:pt x="386080" y="518160"/>
                  </a:lnTo>
                  <a:lnTo>
                    <a:pt x="650240" y="518160"/>
                  </a:lnTo>
                  <a:lnTo>
                    <a:pt x="782320" y="31496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Arrow: Right 21">
              <a:extLst>
                <a:ext uri="{FF2B5EF4-FFF2-40B4-BE49-F238E27FC236}">
                  <a16:creationId xmlns:a16="http://schemas.microsoft.com/office/drawing/2014/main" id="{DBA9D961-553F-4EB4-991A-E1EA3A398759}"/>
                </a:ext>
              </a:extLst>
            </p:cNvPr>
            <p:cNvSpPr/>
            <p:nvPr/>
          </p:nvSpPr>
          <p:spPr>
            <a:xfrm rot="10800000">
              <a:off x="10140532" y="3656330"/>
              <a:ext cx="660400" cy="406400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F94264F-6A28-41FA-91E7-9A3E2693FDDB}"/>
              </a:ext>
            </a:extLst>
          </p:cNvPr>
          <p:cNvSpPr/>
          <p:nvPr/>
        </p:nvSpPr>
        <p:spPr>
          <a:xfrm>
            <a:off x="563906" y="1225378"/>
            <a:ext cx="4859855" cy="4521201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2400" b="1" dirty="0">
                <a:solidFill>
                  <a:schemeClr val="tx1"/>
                </a:solidFill>
              </a:rPr>
              <a:t>PLUG-AND-PLAY</a:t>
            </a:r>
          </a:p>
          <a:p>
            <a:pPr algn="ctr"/>
            <a:endParaRPr lang="en-GB" sz="2400" b="1" dirty="0">
              <a:solidFill>
                <a:schemeClr val="tx1"/>
              </a:solidFill>
            </a:endParaRPr>
          </a:p>
          <a:p>
            <a:r>
              <a:rPr lang="en-GB" sz="2000" b="1" u="sng" dirty="0">
                <a:solidFill>
                  <a:schemeClr val="tx1"/>
                </a:solidFill>
              </a:rPr>
              <a:t>Plug in Power Supply</a:t>
            </a: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r>
              <a:rPr lang="en-GB" sz="2000" b="1" u="sng" dirty="0">
                <a:solidFill>
                  <a:schemeClr val="tx1"/>
                </a:solidFill>
              </a:rPr>
              <a:t>Status LED will blink when scanning</a:t>
            </a:r>
          </a:p>
          <a:p>
            <a:endParaRPr lang="en-GB" sz="2000" b="1" u="sng" dirty="0">
              <a:solidFill>
                <a:schemeClr val="tx1"/>
              </a:solidFill>
            </a:endParaRPr>
          </a:p>
          <a:p>
            <a:endParaRPr lang="en-GB" sz="2000" b="1" u="sng" dirty="0">
              <a:solidFill>
                <a:schemeClr val="tx1"/>
              </a:solidFill>
            </a:endParaRPr>
          </a:p>
          <a:p>
            <a:r>
              <a:rPr lang="en-GB" sz="2000" b="1" u="sng" dirty="0">
                <a:solidFill>
                  <a:schemeClr val="tx1"/>
                </a:solidFill>
              </a:rPr>
              <a:t>Status LED solid when </a:t>
            </a:r>
            <a:r>
              <a:rPr lang="en-GB" sz="2000" b="1" u="sng" dirty="0" err="1">
                <a:solidFill>
                  <a:schemeClr val="tx1"/>
                </a:solidFill>
              </a:rPr>
              <a:t>autoscan</a:t>
            </a:r>
            <a:r>
              <a:rPr lang="en-GB" sz="2000" b="1" u="sng" dirty="0">
                <a:solidFill>
                  <a:schemeClr val="tx1"/>
                </a:solidFill>
              </a:rPr>
              <a:t> ready</a:t>
            </a:r>
          </a:p>
          <a:p>
            <a:r>
              <a:rPr lang="en-GB" sz="2000" b="1" u="sng" dirty="0">
                <a:solidFill>
                  <a:schemeClr val="tx1"/>
                </a:solidFill>
              </a:rPr>
              <a:t>This can take up to 20 seconds</a:t>
            </a:r>
          </a:p>
        </p:txBody>
      </p:sp>
    </p:spTree>
    <p:extLst>
      <p:ext uri="{BB962C8B-B14F-4D97-AF65-F5344CB8AC3E}">
        <p14:creationId xmlns:p14="http://schemas.microsoft.com/office/powerpoint/2010/main" val="16478572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C35D815F-C7E5-4EF1-8F64-727E7C424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" y="0"/>
            <a:ext cx="12189149" cy="6858000"/>
          </a:xfrm>
          <a:prstGeom prst="rect">
            <a:avLst/>
          </a:prstGeom>
          <a:solidFill>
            <a:srgbClr val="B1EEEE"/>
          </a:solidFill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400DEE0-7E22-4924-A7F3-11FD8195F811}"/>
              </a:ext>
            </a:extLst>
          </p:cNvPr>
          <p:cNvSpPr/>
          <p:nvPr/>
        </p:nvSpPr>
        <p:spPr>
          <a:xfrm>
            <a:off x="6188598" y="2257063"/>
            <a:ext cx="5189318" cy="92597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8961310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70639C2-8856-48BB-B448-F96DAD1B0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30437"/>
            <a:ext cx="12315463" cy="689604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159CC55-BD0C-489F-A674-3EBAF30DC65B}"/>
              </a:ext>
            </a:extLst>
          </p:cNvPr>
          <p:cNvGrpSpPr/>
          <p:nvPr/>
        </p:nvGrpSpPr>
        <p:grpSpPr>
          <a:xfrm>
            <a:off x="0" y="6140634"/>
            <a:ext cx="8323156" cy="717366"/>
            <a:chOff x="-108990" y="6201535"/>
            <a:chExt cx="8323156" cy="71736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59D7510-7604-4DC6-8EC0-9B2442B66297}"/>
                </a:ext>
              </a:extLst>
            </p:cNvPr>
            <p:cNvSpPr txBox="1"/>
            <p:nvPr/>
          </p:nvSpPr>
          <p:spPr>
            <a:xfrm>
              <a:off x="3977831" y="6509453"/>
              <a:ext cx="42363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PATENTED TECHNOLOGY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085F1FA-5113-48AB-A980-4BAD9901B117}"/>
                </a:ext>
              </a:extLst>
            </p:cNvPr>
            <p:cNvGrpSpPr/>
            <p:nvPr/>
          </p:nvGrpSpPr>
          <p:grpSpPr>
            <a:xfrm>
              <a:off x="-108990" y="6201535"/>
              <a:ext cx="2991570" cy="717366"/>
              <a:chOff x="-108990" y="6201535"/>
              <a:chExt cx="2991570" cy="717366"/>
            </a:xfrm>
          </p:grpSpPr>
          <p:pic>
            <p:nvPicPr>
              <p:cNvPr id="9" name="Picture 8" descr="Logo&#10;&#10;Description automatically generated">
                <a:extLst>
                  <a:ext uri="{FF2B5EF4-FFF2-40B4-BE49-F238E27FC236}">
                    <a16:creationId xmlns:a16="http://schemas.microsoft.com/office/drawing/2014/main" id="{84110032-E597-4E25-BE45-B4B98B6ECD7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5" t="814" r="2091" b="23501"/>
              <a:stretch/>
            </p:blipFill>
            <p:spPr>
              <a:xfrm>
                <a:off x="-108990" y="6201535"/>
                <a:ext cx="710874" cy="717366"/>
              </a:xfrm>
              <a:prstGeom prst="roundRect">
                <a:avLst>
                  <a:gd name="adj" fmla="val 16443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pic>
            <p:nvPicPr>
              <p:cNvPr id="10" name="Picture 9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8906942C-0CEA-47D0-BA85-256C63335E4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028"/>
              <a:stretch/>
            </p:blipFill>
            <p:spPr>
              <a:xfrm>
                <a:off x="648184" y="6270985"/>
                <a:ext cx="2234396" cy="56822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972829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7E3254-E168-4EE0-A44C-B4EF9034B2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105"/>
          <a:stretch/>
        </p:blipFill>
        <p:spPr>
          <a:xfrm>
            <a:off x="-1" y="-653"/>
            <a:ext cx="12192001" cy="685865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778997F-B259-446C-914C-D7E39F342151}"/>
              </a:ext>
            </a:extLst>
          </p:cNvPr>
          <p:cNvSpPr/>
          <p:nvPr/>
        </p:nvSpPr>
        <p:spPr>
          <a:xfrm>
            <a:off x="3827424" y="1443504"/>
            <a:ext cx="4537149" cy="2673752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GET YOUR JOHANSSON SMART AMP NOW!</a:t>
            </a:r>
          </a:p>
          <a:p>
            <a:pPr algn="ctr"/>
            <a:endParaRPr lang="en-GB" b="1" dirty="0">
              <a:solidFill>
                <a:schemeClr val="tx1"/>
              </a:solidFill>
            </a:endParaRPr>
          </a:p>
          <a:p>
            <a:pPr algn="ctr"/>
            <a:r>
              <a:rPr lang="en-GB" sz="2800" dirty="0">
                <a:solidFill>
                  <a:schemeClr val="tx1"/>
                </a:solidFill>
              </a:rPr>
              <a:t>sales@unitrongroup.com</a:t>
            </a:r>
          </a:p>
        </p:txBody>
      </p:sp>
      <p:pic>
        <p:nvPicPr>
          <p:cNvPr id="3" name="Picture 2" descr="A picture containing meter, parking, sitting, street&#10;&#10;Description automatically generated">
            <a:extLst>
              <a:ext uri="{FF2B5EF4-FFF2-40B4-BE49-F238E27FC236}">
                <a16:creationId xmlns:a16="http://schemas.microsoft.com/office/drawing/2014/main" id="{2C650AFB-12FC-4CF4-8F38-4A23392D90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584" y="144570"/>
            <a:ext cx="3355341" cy="504012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8FA2A13-84C1-4DFB-93CE-81499F172092}"/>
              </a:ext>
            </a:extLst>
          </p:cNvPr>
          <p:cNvGrpSpPr/>
          <p:nvPr/>
        </p:nvGrpSpPr>
        <p:grpSpPr>
          <a:xfrm>
            <a:off x="0" y="6140634"/>
            <a:ext cx="8323156" cy="717366"/>
            <a:chOff x="-108990" y="6201535"/>
            <a:chExt cx="8323156" cy="71736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D7BF710-8DE3-4039-BDF1-C70DA78F7D97}"/>
                </a:ext>
              </a:extLst>
            </p:cNvPr>
            <p:cNvSpPr txBox="1"/>
            <p:nvPr/>
          </p:nvSpPr>
          <p:spPr>
            <a:xfrm>
              <a:off x="3977831" y="6509453"/>
              <a:ext cx="42363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PATENTED TECHNOLOGY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EC253F6-3EE6-4A14-A9A0-B649A4E9B914}"/>
                </a:ext>
              </a:extLst>
            </p:cNvPr>
            <p:cNvGrpSpPr/>
            <p:nvPr/>
          </p:nvGrpSpPr>
          <p:grpSpPr>
            <a:xfrm>
              <a:off x="-108990" y="6201535"/>
              <a:ext cx="2991570" cy="717366"/>
              <a:chOff x="-108990" y="6201535"/>
              <a:chExt cx="2991570" cy="717366"/>
            </a:xfrm>
          </p:grpSpPr>
          <p:pic>
            <p:nvPicPr>
              <p:cNvPr id="10" name="Picture 9" descr="Logo&#10;&#10;Description automatically generated">
                <a:extLst>
                  <a:ext uri="{FF2B5EF4-FFF2-40B4-BE49-F238E27FC236}">
                    <a16:creationId xmlns:a16="http://schemas.microsoft.com/office/drawing/2014/main" id="{8FBFB9AD-30FF-405A-9F34-9FAEBF33279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5" t="814" r="2091" b="23501"/>
              <a:stretch/>
            </p:blipFill>
            <p:spPr>
              <a:xfrm>
                <a:off x="-108990" y="6201535"/>
                <a:ext cx="710874" cy="717366"/>
              </a:xfrm>
              <a:prstGeom prst="roundRect">
                <a:avLst>
                  <a:gd name="adj" fmla="val 16443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pic>
            <p:nvPicPr>
              <p:cNvPr id="11" name="Picture 10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47986D9A-A2CD-4A61-9245-28B9A881BB9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028"/>
              <a:stretch/>
            </p:blipFill>
            <p:spPr>
              <a:xfrm>
                <a:off x="648184" y="6270985"/>
                <a:ext cx="2234396" cy="56822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099619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75B809-2708-4109-84EB-62937CEB9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284598" cy="6864241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757B4CD-680B-4E6B-9798-B1A97F6977BF}"/>
              </a:ext>
            </a:extLst>
          </p:cNvPr>
          <p:cNvSpPr/>
          <p:nvPr/>
        </p:nvSpPr>
        <p:spPr>
          <a:xfrm>
            <a:off x="180274" y="131953"/>
            <a:ext cx="3554641" cy="119913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TRADITIONAL INSTALLATION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1C25902-F416-49A7-9ED3-688F2B768189}"/>
              </a:ext>
            </a:extLst>
          </p:cNvPr>
          <p:cNvSpPr/>
          <p:nvPr/>
        </p:nvSpPr>
        <p:spPr>
          <a:xfrm>
            <a:off x="6308204" y="2856564"/>
            <a:ext cx="5741042" cy="1727011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 indent="-266700"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FF0000"/>
                </a:solidFill>
              </a:rPr>
              <a:t>Channels with same Channel Number are lost</a:t>
            </a:r>
          </a:p>
          <a:p>
            <a:pPr marL="266700" indent="-266700"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FF0000"/>
                </a:solidFill>
              </a:rPr>
              <a:t>Poor isolation between adjacent channels</a:t>
            </a:r>
          </a:p>
          <a:p>
            <a:pPr marL="266700" indent="-266700"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FF0000"/>
                </a:solidFill>
              </a:rPr>
              <a:t>Signal quality issues</a:t>
            </a:r>
          </a:p>
          <a:p>
            <a:pPr marL="723900" lvl="1" indent="-266700"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FF0000"/>
                </a:solidFill>
              </a:rPr>
              <a:t>Lots of interruptions</a:t>
            </a:r>
          </a:p>
          <a:p>
            <a:pPr marL="723900" lvl="1" indent="-266700"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FF0000"/>
                </a:solidFill>
              </a:rPr>
              <a:t>Loss of 4dB (min) when combining antenna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A6BD543-46E1-44C2-AE31-BEEF48BD2594}"/>
              </a:ext>
            </a:extLst>
          </p:cNvPr>
          <p:cNvGrpSpPr/>
          <p:nvPr/>
        </p:nvGrpSpPr>
        <p:grpSpPr>
          <a:xfrm>
            <a:off x="0" y="6140634"/>
            <a:ext cx="8323156" cy="717366"/>
            <a:chOff x="-108990" y="6201535"/>
            <a:chExt cx="8323156" cy="71736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50E6930-5DD6-42B9-844C-2491A579163E}"/>
                </a:ext>
              </a:extLst>
            </p:cNvPr>
            <p:cNvSpPr txBox="1"/>
            <p:nvPr/>
          </p:nvSpPr>
          <p:spPr>
            <a:xfrm>
              <a:off x="3977831" y="6509453"/>
              <a:ext cx="42363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PATENTED TECHNOLOGY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5DF5F32-BB29-4076-A121-5BE100823221}"/>
                </a:ext>
              </a:extLst>
            </p:cNvPr>
            <p:cNvGrpSpPr/>
            <p:nvPr/>
          </p:nvGrpSpPr>
          <p:grpSpPr>
            <a:xfrm>
              <a:off x="-108990" y="6201535"/>
              <a:ext cx="2991570" cy="717366"/>
              <a:chOff x="-108990" y="6201535"/>
              <a:chExt cx="2991570" cy="717366"/>
            </a:xfrm>
          </p:grpSpPr>
          <p:pic>
            <p:nvPicPr>
              <p:cNvPr id="11" name="Picture 10" descr="Logo&#10;&#10;Description automatically generated">
                <a:extLst>
                  <a:ext uri="{FF2B5EF4-FFF2-40B4-BE49-F238E27FC236}">
                    <a16:creationId xmlns:a16="http://schemas.microsoft.com/office/drawing/2014/main" id="{8BF4D653-B61A-456B-8D85-3FB757F31B2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5" t="814" r="2091" b="23501"/>
              <a:stretch/>
            </p:blipFill>
            <p:spPr>
              <a:xfrm>
                <a:off x="-108990" y="6201535"/>
                <a:ext cx="710874" cy="717366"/>
              </a:xfrm>
              <a:prstGeom prst="roundRect">
                <a:avLst>
                  <a:gd name="adj" fmla="val 16443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pic>
            <p:nvPicPr>
              <p:cNvPr id="12" name="Picture 11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77B620C2-CFAC-4A10-8F1D-AAB02D08D2F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028"/>
              <a:stretch/>
            </p:blipFill>
            <p:spPr>
              <a:xfrm>
                <a:off x="648184" y="6270985"/>
                <a:ext cx="2234396" cy="56822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371548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7E3254-E168-4EE0-A44C-B4EF9034B2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105"/>
          <a:stretch/>
        </p:blipFill>
        <p:spPr>
          <a:xfrm>
            <a:off x="-1" y="-653"/>
            <a:ext cx="12192001" cy="6858653"/>
          </a:xfrm>
          <a:prstGeom prst="rect">
            <a:avLst/>
          </a:prstGeom>
        </p:spPr>
      </p:pic>
      <p:pic>
        <p:nvPicPr>
          <p:cNvPr id="3" name="Picture 2" descr="A picture containing meter, parking, sitting, street&#10;&#10;Description automatically generated">
            <a:extLst>
              <a:ext uri="{FF2B5EF4-FFF2-40B4-BE49-F238E27FC236}">
                <a16:creationId xmlns:a16="http://schemas.microsoft.com/office/drawing/2014/main" id="{2C650AFB-12FC-4CF4-8F38-4A23392D90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701" y="341340"/>
            <a:ext cx="3355341" cy="5040126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314828D-0FDB-4E35-8612-E74B582ABEC1}"/>
              </a:ext>
            </a:extLst>
          </p:cNvPr>
          <p:cNvSpPr/>
          <p:nvPr/>
        </p:nvSpPr>
        <p:spPr>
          <a:xfrm>
            <a:off x="7245752" y="2326512"/>
            <a:ext cx="4328931" cy="1342663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chemeClr val="tx1"/>
                </a:solidFill>
                <a:latin typeface="Futura Std Medium"/>
              </a:rPr>
              <a:t>Combining 2, 3 or 4 antenna for full HDTV reception has never been so easy</a:t>
            </a:r>
            <a:endParaRPr lang="en-GB" sz="2200" b="1" dirty="0">
              <a:solidFill>
                <a:schemeClr val="tx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A8B989E-5872-47DF-9A0C-25A4D463D875}"/>
              </a:ext>
            </a:extLst>
          </p:cNvPr>
          <p:cNvSpPr/>
          <p:nvPr/>
        </p:nvSpPr>
        <p:spPr>
          <a:xfrm>
            <a:off x="180274" y="131953"/>
            <a:ext cx="3554641" cy="119913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SMART AMP INSTALLATION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2EEA6FC-0EE9-4412-910C-DC6D510694DB}"/>
              </a:ext>
            </a:extLst>
          </p:cNvPr>
          <p:cNvGrpSpPr/>
          <p:nvPr/>
        </p:nvGrpSpPr>
        <p:grpSpPr>
          <a:xfrm>
            <a:off x="0" y="6140634"/>
            <a:ext cx="8323156" cy="717366"/>
            <a:chOff x="-108990" y="6201535"/>
            <a:chExt cx="8323156" cy="71736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0626EF-D460-47B7-A5F7-685B799B72A0}"/>
                </a:ext>
              </a:extLst>
            </p:cNvPr>
            <p:cNvSpPr txBox="1"/>
            <p:nvPr/>
          </p:nvSpPr>
          <p:spPr>
            <a:xfrm>
              <a:off x="3977831" y="6509453"/>
              <a:ext cx="42363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PATENTED TECHNOLOGY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F91DFCB-A204-427C-884B-D53096764F71}"/>
                </a:ext>
              </a:extLst>
            </p:cNvPr>
            <p:cNvGrpSpPr/>
            <p:nvPr/>
          </p:nvGrpSpPr>
          <p:grpSpPr>
            <a:xfrm>
              <a:off x="-108990" y="6201535"/>
              <a:ext cx="2991570" cy="717366"/>
              <a:chOff x="-108990" y="6201535"/>
              <a:chExt cx="2991570" cy="717366"/>
            </a:xfrm>
          </p:grpSpPr>
          <p:pic>
            <p:nvPicPr>
              <p:cNvPr id="16" name="Picture 15" descr="Logo&#10;&#10;Description automatically generated">
                <a:extLst>
                  <a:ext uri="{FF2B5EF4-FFF2-40B4-BE49-F238E27FC236}">
                    <a16:creationId xmlns:a16="http://schemas.microsoft.com/office/drawing/2014/main" id="{BA2AA776-53CA-4E7D-AF06-954B6899E4A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5" t="814" r="2091" b="23501"/>
              <a:stretch/>
            </p:blipFill>
            <p:spPr>
              <a:xfrm>
                <a:off x="-108990" y="6201535"/>
                <a:ext cx="710874" cy="717366"/>
              </a:xfrm>
              <a:prstGeom prst="roundRect">
                <a:avLst>
                  <a:gd name="adj" fmla="val 16443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pic>
            <p:nvPicPr>
              <p:cNvPr id="17" name="Picture 16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C641BE0F-2C73-437A-958A-4D2E02D105B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028"/>
              <a:stretch/>
            </p:blipFill>
            <p:spPr>
              <a:xfrm>
                <a:off x="648184" y="6270985"/>
                <a:ext cx="2234396" cy="56822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282321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572E2E-053F-4617-B2EC-683EB9A4E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8033"/>
          </a:xfrm>
          <a:prstGeom prst="rect">
            <a:avLst/>
          </a:prstGeom>
        </p:spPr>
      </p:pic>
      <p:sp>
        <p:nvSpPr>
          <p:cNvPr id="5" name="Flowchart: Delay 4">
            <a:extLst>
              <a:ext uri="{FF2B5EF4-FFF2-40B4-BE49-F238E27FC236}">
                <a16:creationId xmlns:a16="http://schemas.microsoft.com/office/drawing/2014/main" id="{55E1AA9D-C3EE-41C9-93E3-369E23C17F6D}"/>
              </a:ext>
            </a:extLst>
          </p:cNvPr>
          <p:cNvSpPr/>
          <p:nvPr/>
        </p:nvSpPr>
        <p:spPr>
          <a:xfrm rot="16200000">
            <a:off x="5645018" y="4012163"/>
            <a:ext cx="298579" cy="345233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8996FEC-05B6-4BCB-AA4C-69FC83792F5D}"/>
              </a:ext>
            </a:extLst>
          </p:cNvPr>
          <p:cNvSpPr/>
          <p:nvPr/>
        </p:nvSpPr>
        <p:spPr>
          <a:xfrm>
            <a:off x="180274" y="131953"/>
            <a:ext cx="3554641" cy="119913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SMART AMP INSTALLATION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64A8E41-F6D2-4538-8C9B-5ECE0CCDE3EC}"/>
              </a:ext>
            </a:extLst>
          </p:cNvPr>
          <p:cNvSpPr/>
          <p:nvPr/>
        </p:nvSpPr>
        <p:spPr>
          <a:xfrm>
            <a:off x="8033976" y="2149938"/>
            <a:ext cx="3554641" cy="2016948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 indent="-266700"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B050"/>
                </a:solidFill>
              </a:rPr>
              <a:t>Better signal quality</a:t>
            </a:r>
          </a:p>
          <a:p>
            <a:pPr marL="266700" indent="-266700"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B050"/>
                </a:solidFill>
              </a:rPr>
              <a:t>More TV channels</a:t>
            </a:r>
          </a:p>
          <a:p>
            <a:pPr marL="266700" indent="-266700">
              <a:buFont typeface="Wingdings" panose="05000000000000000000" pitchFamily="2" charset="2"/>
              <a:buChar char="§"/>
            </a:pPr>
            <a:r>
              <a:rPr lang="en-GB" sz="2000" dirty="0" err="1">
                <a:solidFill>
                  <a:srgbClr val="00B050"/>
                </a:solidFill>
              </a:rPr>
              <a:t>Diplexing</a:t>
            </a:r>
            <a:r>
              <a:rPr lang="en-GB" sz="2000" dirty="0">
                <a:solidFill>
                  <a:srgbClr val="00B050"/>
                </a:solidFill>
              </a:rPr>
              <a:t> adjacent channels</a:t>
            </a:r>
          </a:p>
          <a:p>
            <a:pPr marL="266700" indent="-266700"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B050"/>
                </a:solidFill>
              </a:rPr>
              <a:t>Repositioning overlapping channels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E4BC7E0-FD9F-40D4-A9FF-1BFB36CFCB75}"/>
              </a:ext>
            </a:extLst>
          </p:cNvPr>
          <p:cNvSpPr/>
          <p:nvPr/>
        </p:nvSpPr>
        <p:spPr>
          <a:xfrm>
            <a:off x="6000750" y="3299460"/>
            <a:ext cx="843508" cy="171450"/>
          </a:xfrm>
          <a:prstGeom prst="rect">
            <a:avLst/>
          </a:prstGeom>
          <a:solidFill>
            <a:srgbClr val="F6F4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E925827-3222-4C2A-8AF8-A3DB17A40CAF}"/>
              </a:ext>
            </a:extLst>
          </p:cNvPr>
          <p:cNvSpPr/>
          <p:nvPr/>
        </p:nvSpPr>
        <p:spPr>
          <a:xfrm rot="19531277">
            <a:off x="6411073" y="3001666"/>
            <a:ext cx="50595" cy="513346"/>
          </a:xfrm>
          <a:prstGeom prst="rect">
            <a:avLst/>
          </a:prstGeom>
          <a:solidFill>
            <a:srgbClr val="F3F1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FCD4A9-E8ED-441C-AE43-C72832631047}"/>
              </a:ext>
            </a:extLst>
          </p:cNvPr>
          <p:cNvSpPr/>
          <p:nvPr/>
        </p:nvSpPr>
        <p:spPr>
          <a:xfrm rot="19531277">
            <a:off x="6818959" y="3064531"/>
            <a:ext cx="50595" cy="513346"/>
          </a:xfrm>
          <a:prstGeom prst="rect">
            <a:avLst/>
          </a:prstGeom>
          <a:solidFill>
            <a:srgbClr val="F3F1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5FE1C24-9234-47D6-9ACD-4008DDDE8CEF}"/>
              </a:ext>
            </a:extLst>
          </p:cNvPr>
          <p:cNvSpPr/>
          <p:nvPr/>
        </p:nvSpPr>
        <p:spPr>
          <a:xfrm rot="19531277">
            <a:off x="6154258" y="3156475"/>
            <a:ext cx="50595" cy="513346"/>
          </a:xfrm>
          <a:prstGeom prst="rect">
            <a:avLst/>
          </a:prstGeom>
          <a:solidFill>
            <a:srgbClr val="F3F1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50C9748-757A-4360-9ED8-CDF54737539F}"/>
              </a:ext>
            </a:extLst>
          </p:cNvPr>
          <p:cNvSpPr/>
          <p:nvPr/>
        </p:nvSpPr>
        <p:spPr>
          <a:xfrm>
            <a:off x="5612360" y="3454269"/>
            <a:ext cx="1478177" cy="418595"/>
          </a:xfrm>
          <a:prstGeom prst="rect">
            <a:avLst/>
          </a:prstGeom>
          <a:solidFill>
            <a:srgbClr val="F0EE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 descr="A picture containing meter, parking, sitting, street&#10;&#10;Description automatically generated">
            <a:extLst>
              <a:ext uri="{FF2B5EF4-FFF2-40B4-BE49-F238E27FC236}">
                <a16:creationId xmlns:a16="http://schemas.microsoft.com/office/drawing/2014/main" id="{ECC91EBB-2B9A-4379-AEB2-DC6DA54AC0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738" y="2746493"/>
            <a:ext cx="787077" cy="1182284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1F41A1A-CD12-467E-B7CD-04B83DC42C39}"/>
              </a:ext>
            </a:extLst>
          </p:cNvPr>
          <p:cNvCxnSpPr>
            <a:cxnSpLocks/>
          </p:cNvCxnSpPr>
          <p:nvPr/>
        </p:nvCxnSpPr>
        <p:spPr>
          <a:xfrm flipV="1">
            <a:off x="5789641" y="3763362"/>
            <a:ext cx="1" cy="204753"/>
          </a:xfrm>
          <a:prstGeom prst="line">
            <a:avLst/>
          </a:prstGeom>
          <a:ln w="12700">
            <a:solidFill>
              <a:srgbClr val="0F6A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E39541A3-4046-41D1-91D1-ED17297B4C45}"/>
              </a:ext>
            </a:extLst>
          </p:cNvPr>
          <p:cNvSpPr/>
          <p:nvPr/>
        </p:nvSpPr>
        <p:spPr>
          <a:xfrm>
            <a:off x="5760384" y="4119973"/>
            <a:ext cx="787077" cy="703221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202D7A-66C6-4843-8FC6-BA253045B234}"/>
              </a:ext>
            </a:extLst>
          </p:cNvPr>
          <p:cNvSpPr/>
          <p:nvPr/>
        </p:nvSpPr>
        <p:spPr>
          <a:xfrm>
            <a:off x="5612361" y="4035489"/>
            <a:ext cx="354563" cy="2985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700" dirty="0">
                <a:solidFill>
                  <a:schemeClr val="tx1"/>
                </a:solidFill>
              </a:rPr>
              <a:t>POWER SUPPLY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CB8782A-5994-4596-ACF0-D2A144BCBAB4}"/>
              </a:ext>
            </a:extLst>
          </p:cNvPr>
          <p:cNvSpPr/>
          <p:nvPr/>
        </p:nvSpPr>
        <p:spPr>
          <a:xfrm>
            <a:off x="5042535" y="4632649"/>
            <a:ext cx="2621277" cy="302407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7988A59C-1981-42CF-986D-F8FF8AB4A57B}"/>
              </a:ext>
            </a:extLst>
          </p:cNvPr>
          <p:cNvSpPr/>
          <p:nvPr/>
        </p:nvSpPr>
        <p:spPr>
          <a:xfrm rot="5400000">
            <a:off x="5547456" y="4620368"/>
            <a:ext cx="147852" cy="148557"/>
          </a:xfrm>
          <a:prstGeom prst="arc">
            <a:avLst/>
          </a:prstGeom>
          <a:ln w="12700">
            <a:solidFill>
              <a:srgbClr val="106B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5E93FDF-FC20-43DB-BD1B-17E2BA66DE30}"/>
              </a:ext>
            </a:extLst>
          </p:cNvPr>
          <p:cNvCxnSpPr>
            <a:cxnSpLocks/>
          </p:cNvCxnSpPr>
          <p:nvPr/>
        </p:nvCxnSpPr>
        <p:spPr>
          <a:xfrm flipH="1">
            <a:off x="5042535" y="4768573"/>
            <a:ext cx="590551" cy="0"/>
          </a:xfrm>
          <a:prstGeom prst="line">
            <a:avLst/>
          </a:prstGeom>
          <a:ln w="12700">
            <a:solidFill>
              <a:srgbClr val="106B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D226858-5E84-4774-90D0-08BA83B0C30B}"/>
              </a:ext>
            </a:extLst>
          </p:cNvPr>
          <p:cNvCxnSpPr>
            <a:cxnSpLocks/>
          </p:cNvCxnSpPr>
          <p:nvPr/>
        </p:nvCxnSpPr>
        <p:spPr>
          <a:xfrm flipV="1">
            <a:off x="5695661" y="4334070"/>
            <a:ext cx="1" cy="369375"/>
          </a:xfrm>
          <a:prstGeom prst="line">
            <a:avLst/>
          </a:prstGeom>
          <a:ln w="12700">
            <a:solidFill>
              <a:srgbClr val="106B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0CA8CFA-320B-4BE0-BEF5-880663852FE9}"/>
              </a:ext>
            </a:extLst>
          </p:cNvPr>
          <p:cNvCxnSpPr>
            <a:cxnSpLocks/>
          </p:cNvCxnSpPr>
          <p:nvPr/>
        </p:nvCxnSpPr>
        <p:spPr>
          <a:xfrm flipH="1">
            <a:off x="5956936" y="4772383"/>
            <a:ext cx="1706876" cy="0"/>
          </a:xfrm>
          <a:prstGeom prst="line">
            <a:avLst/>
          </a:prstGeom>
          <a:ln w="12700">
            <a:solidFill>
              <a:srgbClr val="106B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EFA8AC7-7D40-40E2-8B83-A15CB1EBAECA}"/>
              </a:ext>
            </a:extLst>
          </p:cNvPr>
          <p:cNvCxnSpPr>
            <a:cxnSpLocks/>
          </p:cNvCxnSpPr>
          <p:nvPr/>
        </p:nvCxnSpPr>
        <p:spPr>
          <a:xfrm flipV="1">
            <a:off x="5891877" y="4331358"/>
            <a:ext cx="1" cy="369375"/>
          </a:xfrm>
          <a:prstGeom prst="line">
            <a:avLst/>
          </a:prstGeom>
          <a:ln w="12700">
            <a:solidFill>
              <a:srgbClr val="106B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Arc 48">
            <a:extLst>
              <a:ext uri="{FF2B5EF4-FFF2-40B4-BE49-F238E27FC236}">
                <a16:creationId xmlns:a16="http://schemas.microsoft.com/office/drawing/2014/main" id="{5546BCAC-BBCD-465B-AC6B-984DF872628D}"/>
              </a:ext>
            </a:extLst>
          </p:cNvPr>
          <p:cNvSpPr/>
          <p:nvPr/>
        </p:nvSpPr>
        <p:spPr>
          <a:xfrm rot="5400000" flipV="1">
            <a:off x="5891248" y="4625357"/>
            <a:ext cx="147600" cy="147600"/>
          </a:xfrm>
          <a:prstGeom prst="arc">
            <a:avLst/>
          </a:prstGeom>
          <a:ln w="12700">
            <a:solidFill>
              <a:srgbClr val="106B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8E360D9-8AFE-4753-BD68-EC618BB186D2}"/>
              </a:ext>
            </a:extLst>
          </p:cNvPr>
          <p:cNvGrpSpPr/>
          <p:nvPr/>
        </p:nvGrpSpPr>
        <p:grpSpPr>
          <a:xfrm>
            <a:off x="0" y="6140634"/>
            <a:ext cx="8323156" cy="717366"/>
            <a:chOff x="-108990" y="6201535"/>
            <a:chExt cx="8323156" cy="71736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356ACB4-8026-44B1-BBB0-A068AD467B5D}"/>
                </a:ext>
              </a:extLst>
            </p:cNvPr>
            <p:cNvSpPr txBox="1"/>
            <p:nvPr/>
          </p:nvSpPr>
          <p:spPr>
            <a:xfrm>
              <a:off x="3977831" y="6509453"/>
              <a:ext cx="42363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PATENTED TECHNOLOGY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04BD64E4-6F8F-41D4-B8D7-CFD03DCEE609}"/>
                </a:ext>
              </a:extLst>
            </p:cNvPr>
            <p:cNvGrpSpPr/>
            <p:nvPr/>
          </p:nvGrpSpPr>
          <p:grpSpPr>
            <a:xfrm>
              <a:off x="-108990" y="6201535"/>
              <a:ext cx="2991570" cy="717366"/>
              <a:chOff x="-108990" y="6201535"/>
              <a:chExt cx="2991570" cy="717366"/>
            </a:xfrm>
          </p:grpSpPr>
          <p:pic>
            <p:nvPicPr>
              <p:cNvPr id="37" name="Picture 36" descr="Logo&#10;&#10;Description automatically generated">
                <a:extLst>
                  <a:ext uri="{FF2B5EF4-FFF2-40B4-BE49-F238E27FC236}">
                    <a16:creationId xmlns:a16="http://schemas.microsoft.com/office/drawing/2014/main" id="{DA1873C2-BDA0-482D-BA68-4F56DD8A2E8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5" t="814" r="2091" b="23501"/>
              <a:stretch/>
            </p:blipFill>
            <p:spPr>
              <a:xfrm>
                <a:off x="-108990" y="6201535"/>
                <a:ext cx="710874" cy="717366"/>
              </a:xfrm>
              <a:prstGeom prst="roundRect">
                <a:avLst>
                  <a:gd name="adj" fmla="val 16443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pic>
            <p:nvPicPr>
              <p:cNvPr id="38" name="Picture 37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4783C4F9-1328-4107-9683-CF77E784551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028"/>
              <a:stretch/>
            </p:blipFill>
            <p:spPr>
              <a:xfrm>
                <a:off x="648184" y="6270985"/>
                <a:ext cx="2234396" cy="56822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12334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A0F429-48AB-4A13-BD33-63201CFFF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30485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ED8F207-62F6-49B9-BC27-D479A15E53BA}"/>
              </a:ext>
            </a:extLst>
          </p:cNvPr>
          <p:cNvSpPr txBox="1"/>
          <p:nvPr/>
        </p:nvSpPr>
        <p:spPr>
          <a:xfrm>
            <a:off x="447869" y="307910"/>
            <a:ext cx="3629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How it works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A153539-DB1C-4C2F-BD4E-F6B6FFBD8885}"/>
              </a:ext>
            </a:extLst>
          </p:cNvPr>
          <p:cNvSpPr/>
          <p:nvPr/>
        </p:nvSpPr>
        <p:spPr>
          <a:xfrm>
            <a:off x="180274" y="131954"/>
            <a:ext cx="3554641" cy="569018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HOW IT WORKS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5ADD66F-BE45-47D5-BE60-5A81B6C8E303}"/>
              </a:ext>
            </a:extLst>
          </p:cNvPr>
          <p:cNvSpPr/>
          <p:nvPr/>
        </p:nvSpPr>
        <p:spPr>
          <a:xfrm>
            <a:off x="8052988" y="2176040"/>
            <a:ext cx="3554641" cy="168990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 indent="-266700">
              <a:buFont typeface="Wingdings" panose="05000000000000000000" pitchFamily="2" charset="2"/>
              <a:buChar char="§"/>
            </a:pPr>
            <a:r>
              <a:rPr lang="en-GB" sz="2400" dirty="0" err="1">
                <a:solidFill>
                  <a:srgbClr val="00B050"/>
                </a:solidFill>
              </a:rPr>
              <a:t>Autoscan</a:t>
            </a:r>
            <a:endParaRPr lang="en-GB" sz="2400" dirty="0">
              <a:solidFill>
                <a:srgbClr val="00B050"/>
              </a:solidFill>
            </a:endParaRPr>
          </a:p>
          <a:p>
            <a:pPr marL="266700" indent="-2667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B050"/>
                </a:solidFill>
              </a:rPr>
              <a:t>360° OTA reception</a:t>
            </a:r>
          </a:p>
          <a:p>
            <a:pPr marL="266700" indent="-2667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B050"/>
                </a:solidFill>
              </a:rPr>
              <a:t>DVB-T/T2 ATSC ISDB-T</a:t>
            </a:r>
          </a:p>
          <a:p>
            <a:pPr marL="266700" indent="-2667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B050"/>
                </a:solidFill>
              </a:rPr>
              <a:t>4G/5G </a:t>
            </a:r>
            <a:r>
              <a:rPr lang="en-GB" sz="2400" dirty="0" err="1">
                <a:solidFill>
                  <a:srgbClr val="00B050"/>
                </a:solidFill>
              </a:rPr>
              <a:t>resillient</a:t>
            </a:r>
            <a:endParaRPr lang="en-GB" sz="2400" dirty="0">
              <a:solidFill>
                <a:srgbClr val="00B050"/>
              </a:solidFill>
            </a:endParaRPr>
          </a:p>
        </p:txBody>
      </p:sp>
      <p:pic>
        <p:nvPicPr>
          <p:cNvPr id="12" name="Picture 11" descr="A picture containing meter, parking, sitting, street&#10;&#10;Description automatically generated">
            <a:extLst>
              <a:ext uri="{FF2B5EF4-FFF2-40B4-BE49-F238E27FC236}">
                <a16:creationId xmlns:a16="http://schemas.microsoft.com/office/drawing/2014/main" id="{FAC46C73-3D75-47CC-A0AF-989F69F2A7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701" y="341340"/>
            <a:ext cx="3355341" cy="5040126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545D9F2-611E-47F0-9788-8A973223D70C}"/>
              </a:ext>
            </a:extLst>
          </p:cNvPr>
          <p:cNvGrpSpPr/>
          <p:nvPr/>
        </p:nvGrpSpPr>
        <p:grpSpPr>
          <a:xfrm>
            <a:off x="0" y="6140634"/>
            <a:ext cx="8323156" cy="717366"/>
            <a:chOff x="-108990" y="6201535"/>
            <a:chExt cx="8323156" cy="71736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3D52716-D344-4C88-931B-5BE6B555809A}"/>
                </a:ext>
              </a:extLst>
            </p:cNvPr>
            <p:cNvSpPr txBox="1"/>
            <p:nvPr/>
          </p:nvSpPr>
          <p:spPr>
            <a:xfrm>
              <a:off x="3977831" y="6509453"/>
              <a:ext cx="42363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PATENTED TECHNOLOGY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FD05178-5873-490F-A350-DA6A46E05B2C}"/>
                </a:ext>
              </a:extLst>
            </p:cNvPr>
            <p:cNvGrpSpPr/>
            <p:nvPr/>
          </p:nvGrpSpPr>
          <p:grpSpPr>
            <a:xfrm>
              <a:off x="-108990" y="6201535"/>
              <a:ext cx="2991570" cy="717366"/>
              <a:chOff x="-108990" y="6201535"/>
              <a:chExt cx="2991570" cy="717366"/>
            </a:xfrm>
          </p:grpSpPr>
          <p:pic>
            <p:nvPicPr>
              <p:cNvPr id="16" name="Picture 15" descr="Logo&#10;&#10;Description automatically generated">
                <a:extLst>
                  <a:ext uri="{FF2B5EF4-FFF2-40B4-BE49-F238E27FC236}">
                    <a16:creationId xmlns:a16="http://schemas.microsoft.com/office/drawing/2014/main" id="{BB7F9886-E9B5-40DA-846C-FA61E3E6E4D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5" t="814" r="2091" b="23501"/>
              <a:stretch/>
            </p:blipFill>
            <p:spPr>
              <a:xfrm>
                <a:off x="-108990" y="6201535"/>
                <a:ext cx="710874" cy="717366"/>
              </a:xfrm>
              <a:prstGeom prst="roundRect">
                <a:avLst>
                  <a:gd name="adj" fmla="val 16443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pic>
            <p:nvPicPr>
              <p:cNvPr id="17" name="Picture 16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EF5198FD-711A-4BE9-AF5E-EDAF19ACC04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028"/>
              <a:stretch/>
            </p:blipFill>
            <p:spPr>
              <a:xfrm>
                <a:off x="648184" y="6270985"/>
                <a:ext cx="2234396" cy="56822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76175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C35D815F-C7E5-4EF1-8F64-727E7C424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" y="0"/>
            <a:ext cx="12189149" cy="6858000"/>
          </a:xfrm>
          <a:prstGeom prst="rect">
            <a:avLst/>
          </a:prstGeom>
          <a:solidFill>
            <a:srgbClr val="B1EEEE"/>
          </a:solidFill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5E1CAF4-7CE8-48B3-AE3F-1169EF37B4B7}"/>
              </a:ext>
            </a:extLst>
          </p:cNvPr>
          <p:cNvSpPr/>
          <p:nvPr/>
        </p:nvSpPr>
        <p:spPr>
          <a:xfrm>
            <a:off x="6188598" y="2257063"/>
            <a:ext cx="5189318" cy="92597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PRODUCT SPECIFICATIONS</a:t>
            </a:r>
          </a:p>
        </p:txBody>
      </p:sp>
    </p:spTree>
    <p:extLst>
      <p:ext uri="{BB962C8B-B14F-4D97-AF65-F5344CB8AC3E}">
        <p14:creationId xmlns:p14="http://schemas.microsoft.com/office/powerpoint/2010/main" val="4189388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meter, parking, sitting, street&#10;&#10;Description automatically generated">
            <a:extLst>
              <a:ext uri="{FF2B5EF4-FFF2-40B4-BE49-F238E27FC236}">
                <a16:creationId xmlns:a16="http://schemas.microsoft.com/office/drawing/2014/main" id="{882C0941-4649-4002-9F4E-24A8792D52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6" y="488148"/>
            <a:ext cx="2510319" cy="3774916"/>
          </a:xfrm>
          <a:prstGeom prst="rect">
            <a:avLst/>
          </a:prstGeom>
        </p:spPr>
      </p:pic>
      <p:pic>
        <p:nvPicPr>
          <p:cNvPr id="6" name="Picture 5" descr="A picture containing meter, parking, sitting, street&#10;&#10;Description automatically generated">
            <a:extLst>
              <a:ext uri="{FF2B5EF4-FFF2-40B4-BE49-F238E27FC236}">
                <a16:creationId xmlns:a16="http://schemas.microsoft.com/office/drawing/2014/main" id="{3525D0D2-E3DB-4F3A-9895-EC71D3647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577" y="476572"/>
            <a:ext cx="2510320" cy="3774917"/>
          </a:xfrm>
          <a:prstGeom prst="rect">
            <a:avLst/>
          </a:prstGeom>
        </p:spPr>
      </p:pic>
      <p:pic>
        <p:nvPicPr>
          <p:cNvPr id="7" name="Picture 6" descr="A picture containing meter, parking, sitting, parked&#10;&#10;Description automatically generated">
            <a:extLst>
              <a:ext uri="{FF2B5EF4-FFF2-40B4-BE49-F238E27FC236}">
                <a16:creationId xmlns:a16="http://schemas.microsoft.com/office/drawing/2014/main" id="{08B060BB-5B8D-4A3D-92BD-2EF6C8812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804" y="488148"/>
            <a:ext cx="2510319" cy="3774916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513CE23-F3FC-4E02-AF95-B2908032381D}"/>
              </a:ext>
            </a:extLst>
          </p:cNvPr>
          <p:cNvSpPr/>
          <p:nvPr/>
        </p:nvSpPr>
        <p:spPr>
          <a:xfrm>
            <a:off x="180274" y="131954"/>
            <a:ext cx="3554641" cy="569018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4 MODELS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9AEC521-368C-4664-B16D-4DBBC188B43A}"/>
              </a:ext>
            </a:extLst>
          </p:cNvPr>
          <p:cNvSpPr/>
          <p:nvPr/>
        </p:nvSpPr>
        <p:spPr>
          <a:xfrm>
            <a:off x="725358" y="4178461"/>
            <a:ext cx="2156893" cy="1611820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7473L1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</a:rPr>
              <a:t>3 INPUTS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</a:rPr>
              <a:t>4G</a:t>
            </a:r>
            <a:endParaRPr lang="en-GB" sz="2800" b="1" dirty="0">
              <a:solidFill>
                <a:schemeClr val="tx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7F290C1-585B-4738-AF7B-AA269007F20D}"/>
              </a:ext>
            </a:extLst>
          </p:cNvPr>
          <p:cNvSpPr/>
          <p:nvPr/>
        </p:nvSpPr>
        <p:spPr>
          <a:xfrm>
            <a:off x="3637127" y="4166886"/>
            <a:ext cx="2156893" cy="1611820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7473L2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</a:rPr>
              <a:t>3 INPUTS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</a:rPr>
              <a:t>5G</a:t>
            </a:r>
            <a:endParaRPr lang="en-GB" sz="2800" b="1" dirty="0">
              <a:solidFill>
                <a:schemeClr val="tx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576B1D7-DFDD-418D-AC71-D8A990C07B63}"/>
              </a:ext>
            </a:extLst>
          </p:cNvPr>
          <p:cNvSpPr/>
          <p:nvPr/>
        </p:nvSpPr>
        <p:spPr>
          <a:xfrm>
            <a:off x="9178205" y="4166886"/>
            <a:ext cx="2156893" cy="1611820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7474L2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</a:rPr>
              <a:t>4 INPUTS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</a:rPr>
              <a:t>5G</a:t>
            </a:r>
            <a:endParaRPr lang="en-GB" sz="2800" b="1" dirty="0">
              <a:solidFill>
                <a:schemeClr val="tx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10B2C55-AF05-45E6-B806-0A3228D3A62D}"/>
              </a:ext>
            </a:extLst>
          </p:cNvPr>
          <p:cNvGrpSpPr/>
          <p:nvPr/>
        </p:nvGrpSpPr>
        <p:grpSpPr>
          <a:xfrm>
            <a:off x="0" y="6140634"/>
            <a:ext cx="8323156" cy="717366"/>
            <a:chOff x="-108990" y="6201535"/>
            <a:chExt cx="8323156" cy="71736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DAA9DC5-15C0-41E8-9B5A-FFE900E90460}"/>
                </a:ext>
              </a:extLst>
            </p:cNvPr>
            <p:cNvSpPr txBox="1"/>
            <p:nvPr/>
          </p:nvSpPr>
          <p:spPr>
            <a:xfrm>
              <a:off x="3977831" y="6509453"/>
              <a:ext cx="42363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PATENTED TECHNOLOGY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7CD5EDC-B896-46F4-AE4E-7DB4A2157B0D}"/>
                </a:ext>
              </a:extLst>
            </p:cNvPr>
            <p:cNvGrpSpPr/>
            <p:nvPr/>
          </p:nvGrpSpPr>
          <p:grpSpPr>
            <a:xfrm>
              <a:off x="-108990" y="6201535"/>
              <a:ext cx="2991570" cy="717366"/>
              <a:chOff x="-108990" y="6201535"/>
              <a:chExt cx="2991570" cy="717366"/>
            </a:xfrm>
          </p:grpSpPr>
          <p:pic>
            <p:nvPicPr>
              <p:cNvPr id="17" name="Picture 16" descr="Logo&#10;&#10;Description automatically generated">
                <a:extLst>
                  <a:ext uri="{FF2B5EF4-FFF2-40B4-BE49-F238E27FC236}">
                    <a16:creationId xmlns:a16="http://schemas.microsoft.com/office/drawing/2014/main" id="{8225D8C0-3583-4F54-A391-877FA613C6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5" t="814" r="2091" b="23501"/>
              <a:stretch/>
            </p:blipFill>
            <p:spPr>
              <a:xfrm>
                <a:off x="-108990" y="6201535"/>
                <a:ext cx="710874" cy="717366"/>
              </a:xfrm>
              <a:prstGeom prst="roundRect">
                <a:avLst>
                  <a:gd name="adj" fmla="val 16443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pic>
            <p:nvPicPr>
              <p:cNvPr id="18" name="Picture 17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585A8983-159A-47D2-8926-BCC20BFC09B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028"/>
              <a:stretch/>
            </p:blipFill>
            <p:spPr>
              <a:xfrm>
                <a:off x="648184" y="6270985"/>
                <a:ext cx="2234396" cy="568226"/>
              </a:xfrm>
              <a:prstGeom prst="rect">
                <a:avLst/>
              </a:prstGeom>
            </p:spPr>
          </p:pic>
        </p:grpSp>
      </p:grpSp>
      <p:pic>
        <p:nvPicPr>
          <p:cNvPr id="19" name="Picture 18" descr="A picture containing meter, parking, sitting, parked&#10;&#10;Description automatically generated">
            <a:extLst>
              <a:ext uri="{FF2B5EF4-FFF2-40B4-BE49-F238E27FC236}">
                <a16:creationId xmlns:a16="http://schemas.microsoft.com/office/drawing/2014/main" id="{2F28C08B-FFD1-4CBF-9B67-CE9F283F91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691" y="476573"/>
            <a:ext cx="2510319" cy="3774916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F7885F1-44A8-455E-BDDD-5F53FFA27F01}"/>
              </a:ext>
            </a:extLst>
          </p:cNvPr>
          <p:cNvSpPr/>
          <p:nvPr/>
        </p:nvSpPr>
        <p:spPr>
          <a:xfrm>
            <a:off x="6418299" y="4166886"/>
            <a:ext cx="2156893" cy="1611820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7474L1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</a:rPr>
              <a:t>4 INPUTS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</a:rPr>
              <a:t>4G</a:t>
            </a:r>
            <a:endParaRPr lang="en-GB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84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meter, parking, sitting, parked&#10;&#10;Description automatically generated">
            <a:extLst>
              <a:ext uri="{FF2B5EF4-FFF2-40B4-BE49-F238E27FC236}">
                <a16:creationId xmlns:a16="http://schemas.microsoft.com/office/drawing/2014/main" id="{824634DC-A487-441B-90C3-4384628805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880" y="917289"/>
            <a:ext cx="3019559" cy="453574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3312306-8410-436F-8CB6-1E0C0EF71C0E}"/>
              </a:ext>
            </a:extLst>
          </p:cNvPr>
          <p:cNvGrpSpPr/>
          <p:nvPr/>
        </p:nvGrpSpPr>
        <p:grpSpPr>
          <a:xfrm>
            <a:off x="0" y="6140634"/>
            <a:ext cx="8323156" cy="717366"/>
            <a:chOff x="-108990" y="6201535"/>
            <a:chExt cx="8323156" cy="71736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24692DD-6D5A-4B32-86C9-A27D4457DE78}"/>
                </a:ext>
              </a:extLst>
            </p:cNvPr>
            <p:cNvSpPr txBox="1"/>
            <p:nvPr/>
          </p:nvSpPr>
          <p:spPr>
            <a:xfrm>
              <a:off x="3977831" y="6509453"/>
              <a:ext cx="42363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PATENTED TECHNOLOGY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6911EDC-75EF-4CCB-B467-EB63FB52A3B3}"/>
                </a:ext>
              </a:extLst>
            </p:cNvPr>
            <p:cNvGrpSpPr/>
            <p:nvPr/>
          </p:nvGrpSpPr>
          <p:grpSpPr>
            <a:xfrm>
              <a:off x="-108990" y="6201535"/>
              <a:ext cx="2991570" cy="717366"/>
              <a:chOff x="-108990" y="6201535"/>
              <a:chExt cx="2991570" cy="717366"/>
            </a:xfrm>
          </p:grpSpPr>
          <p:pic>
            <p:nvPicPr>
              <p:cNvPr id="11" name="Picture 10" descr="Logo&#10;&#10;Description automatically generated">
                <a:extLst>
                  <a:ext uri="{FF2B5EF4-FFF2-40B4-BE49-F238E27FC236}">
                    <a16:creationId xmlns:a16="http://schemas.microsoft.com/office/drawing/2014/main" id="{FF3B3D20-5B17-455B-87B1-AD41F214C3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5" t="814" r="2091" b="23501"/>
              <a:stretch/>
            </p:blipFill>
            <p:spPr>
              <a:xfrm>
                <a:off x="-108990" y="6201535"/>
                <a:ext cx="710874" cy="717366"/>
              </a:xfrm>
              <a:prstGeom prst="roundRect">
                <a:avLst>
                  <a:gd name="adj" fmla="val 16443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pic>
            <p:nvPicPr>
              <p:cNvPr id="12" name="Picture 11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912EB5F4-0EF8-4A28-80AF-08016D6D09B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028"/>
              <a:stretch/>
            </p:blipFill>
            <p:spPr>
              <a:xfrm>
                <a:off x="648184" y="6270985"/>
                <a:ext cx="2234396" cy="568226"/>
              </a:xfrm>
              <a:prstGeom prst="rect">
                <a:avLst/>
              </a:prstGeom>
            </p:spPr>
          </p:pic>
        </p:grp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337AA29-1526-42F4-9A3A-63C19A60E86D}"/>
              </a:ext>
            </a:extLst>
          </p:cNvPr>
          <p:cNvSpPr/>
          <p:nvPr/>
        </p:nvSpPr>
        <p:spPr>
          <a:xfrm>
            <a:off x="355600" y="1229360"/>
            <a:ext cx="8975012" cy="3911600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404041"/>
                </a:solidFill>
                <a:latin typeface="Futura Std Light"/>
              </a:rPr>
              <a:t>Scans all channels, amplifies the weak signals </a:t>
            </a:r>
            <a:br>
              <a:rPr lang="en-GB" sz="2000" dirty="0">
                <a:solidFill>
                  <a:srgbClr val="404041"/>
                </a:solidFill>
                <a:latin typeface="Futura Std Light"/>
              </a:rPr>
            </a:br>
            <a:r>
              <a:rPr lang="en-GB" sz="2000" dirty="0">
                <a:solidFill>
                  <a:srgbClr val="404041"/>
                </a:solidFill>
                <a:latin typeface="Futura Std Light"/>
              </a:rPr>
              <a:t>while keeping the strong channels </a:t>
            </a:r>
            <a:br>
              <a:rPr lang="en-GB" sz="2000" dirty="0">
                <a:solidFill>
                  <a:srgbClr val="404041"/>
                </a:solidFill>
                <a:latin typeface="Futura Std Light"/>
              </a:rPr>
            </a:br>
            <a:endParaRPr lang="en-GB" sz="2000" dirty="0">
              <a:solidFill>
                <a:srgbClr val="404041"/>
              </a:solidFill>
              <a:latin typeface="Futura Std Light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404041"/>
                </a:solidFill>
                <a:latin typeface="Futura Std Light"/>
              </a:rPr>
              <a:t>All output channels have an equal and stable output power </a:t>
            </a:r>
            <a:br>
              <a:rPr lang="en-GB" sz="2000" dirty="0">
                <a:solidFill>
                  <a:srgbClr val="404041"/>
                </a:solidFill>
                <a:latin typeface="Futura Std Light"/>
              </a:rPr>
            </a:br>
            <a:endParaRPr lang="en-GB" sz="2000" dirty="0">
              <a:solidFill>
                <a:srgbClr val="404041"/>
              </a:solidFill>
              <a:latin typeface="Futura Std Light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404041"/>
                </a:solidFill>
                <a:latin typeface="Futura Std Light"/>
              </a:rPr>
              <a:t>Treats even the most difficult situations with adjacent channels</a:t>
            </a:r>
            <a:br>
              <a:rPr lang="en-GB" sz="2000" dirty="0">
                <a:solidFill>
                  <a:srgbClr val="404041"/>
                </a:solidFill>
                <a:latin typeface="Futura Std Light"/>
              </a:rPr>
            </a:br>
            <a:r>
              <a:rPr lang="en-GB" sz="2000" dirty="0">
                <a:solidFill>
                  <a:srgbClr val="404041"/>
                </a:solidFill>
                <a:latin typeface="Futura Std Light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404041"/>
                </a:solidFill>
                <a:latin typeface="Futura Std Light"/>
              </a:rPr>
              <a:t>Channels with the same frequency can be amplified in and </a:t>
            </a:r>
            <a:br>
              <a:rPr lang="en-GB" sz="2000" dirty="0">
                <a:solidFill>
                  <a:srgbClr val="404041"/>
                </a:solidFill>
                <a:latin typeface="Futura Std Light"/>
              </a:rPr>
            </a:br>
            <a:r>
              <a:rPr lang="en-GB" sz="2000" dirty="0">
                <a:solidFill>
                  <a:srgbClr val="404041"/>
                </a:solidFill>
                <a:latin typeface="Futura Std Light"/>
              </a:rPr>
              <a:t>re-located to the LTE band (switchable feature) </a:t>
            </a:r>
            <a:br>
              <a:rPr lang="en-GB" sz="2000" dirty="0">
                <a:solidFill>
                  <a:srgbClr val="404041"/>
                </a:solidFill>
                <a:latin typeface="Futura Std Light"/>
              </a:rPr>
            </a:br>
            <a:endParaRPr lang="en-GB" sz="2000" dirty="0">
              <a:solidFill>
                <a:srgbClr val="404041"/>
              </a:solidFill>
              <a:latin typeface="Futura Std Light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404041"/>
                </a:solidFill>
                <a:latin typeface="Futura Std Light"/>
              </a:rPr>
              <a:t>Fully automatic channel scan and process function upon start-up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C19E09F-8829-4886-AB0E-5C7D423C271F}"/>
              </a:ext>
            </a:extLst>
          </p:cNvPr>
          <p:cNvSpPr/>
          <p:nvPr/>
        </p:nvSpPr>
        <p:spPr>
          <a:xfrm>
            <a:off x="180274" y="131954"/>
            <a:ext cx="3554641" cy="569018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5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FEATURES</a:t>
            </a:r>
          </a:p>
        </p:txBody>
      </p:sp>
    </p:spTree>
    <p:extLst>
      <p:ext uri="{BB962C8B-B14F-4D97-AF65-F5344CB8AC3E}">
        <p14:creationId xmlns:p14="http://schemas.microsoft.com/office/powerpoint/2010/main" val="1532862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829</Words>
  <Application>Microsoft Office PowerPoint</Application>
  <PresentationFormat>Widescreen</PresentationFormat>
  <Paragraphs>307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Futura Std Light</vt:lpstr>
      <vt:lpstr>Futura Std Medium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Karel Vandenbroucke</dc:creator>
  <cp:lastModifiedBy>Karel Vandenbroucke</cp:lastModifiedBy>
  <cp:revision>23</cp:revision>
  <dcterms:created xsi:type="dcterms:W3CDTF">2020-11-19T13:57:09Z</dcterms:created>
  <dcterms:modified xsi:type="dcterms:W3CDTF">2021-03-09T07:18:58Z</dcterms:modified>
</cp:coreProperties>
</file>